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sldIdLst>
    <p:sldId id="260" r:id="rId2"/>
    <p:sldId id="257" r:id="rId3"/>
    <p:sldId id="261" r:id="rId4"/>
    <p:sldId id="262" r:id="rId5"/>
    <p:sldId id="264" r:id="rId6"/>
    <p:sldId id="274" r:id="rId7"/>
    <p:sldId id="275" r:id="rId8"/>
    <p:sldId id="271" r:id="rId9"/>
    <p:sldId id="277" r:id="rId10"/>
    <p:sldId id="278" r:id="rId11"/>
    <p:sldId id="272" r:id="rId12"/>
  </p:sldIdLst>
  <p:sldSz cx="9144000" cy="6858000" type="screen4x3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Oswald" panose="020B0604020202020204" charset="0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26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2E7"/>
    <a:srgbClr val="5099EE"/>
    <a:srgbClr val="C11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D6A71-A234-42BD-BA5E-7C19FBD08A6A}" v="50" dt="2023-08-09T09:00:5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51" y="43"/>
      </p:cViewPr>
      <p:guideLst>
        <p:guide orient="horz" pos="2160"/>
        <p:guide pos="2880"/>
        <p:guide pos="5511"/>
        <p:guide pos="260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wanth Kumar A" userId="ff95b455-3632-4f3c-8b5e-290e799d0371" providerId="ADAL" clId="{1AAD6A71-A234-42BD-BA5E-7C19FBD08A6A}"/>
    <pc:docChg chg="undo redo custSel modSld modMainMaster">
      <pc:chgData name="Aswanth Kumar A" userId="ff95b455-3632-4f3c-8b5e-290e799d0371" providerId="ADAL" clId="{1AAD6A71-A234-42BD-BA5E-7C19FBD08A6A}" dt="2023-08-09T09:02:02.511" v="249" actId="14100"/>
      <pc:docMkLst>
        <pc:docMk/>
      </pc:docMkLst>
      <pc:sldChg chg="addSp delSp modSp mod chgLayout">
        <pc:chgData name="Aswanth Kumar A" userId="ff95b455-3632-4f3c-8b5e-290e799d0371" providerId="ADAL" clId="{1AAD6A71-A234-42BD-BA5E-7C19FBD08A6A}" dt="2023-08-09T08:46:55.336" v="229" actId="207"/>
        <pc:sldMkLst>
          <pc:docMk/>
          <pc:sldMk cId="3830883686" sldId="257"/>
        </pc:sldMkLst>
        <pc:spChg chg="add del mod">
          <ac:chgData name="Aswanth Kumar A" userId="ff95b455-3632-4f3c-8b5e-290e799d0371" providerId="ADAL" clId="{1AAD6A71-A234-42BD-BA5E-7C19FBD08A6A}" dt="2023-08-09T06:59:05.165" v="14" actId="6264"/>
          <ac:spMkLst>
            <pc:docMk/>
            <pc:sldMk cId="3830883686" sldId="257"/>
            <ac:spMk id="4" creationId="{122B7E47-12A3-B702-DE86-300432095EBE}"/>
          </ac:spMkLst>
        </pc:spChg>
        <pc:spChg chg="add del mod">
          <ac:chgData name="Aswanth Kumar A" userId="ff95b455-3632-4f3c-8b5e-290e799d0371" providerId="ADAL" clId="{1AAD6A71-A234-42BD-BA5E-7C19FBD08A6A}" dt="2023-08-09T06:59:05.165" v="14" actId="6264"/>
          <ac:spMkLst>
            <pc:docMk/>
            <pc:sldMk cId="3830883686" sldId="257"/>
            <ac:spMk id="5" creationId="{CE4CD74C-3AE9-A1F6-C227-2C78004F5EC0}"/>
          </ac:spMkLst>
        </pc:spChg>
        <pc:spChg chg="add del mod">
          <ac:chgData name="Aswanth Kumar A" userId="ff95b455-3632-4f3c-8b5e-290e799d0371" providerId="ADAL" clId="{1AAD6A71-A234-42BD-BA5E-7C19FBD08A6A}" dt="2023-08-09T06:59:05.165" v="14" actId="6264"/>
          <ac:spMkLst>
            <pc:docMk/>
            <pc:sldMk cId="3830883686" sldId="257"/>
            <ac:spMk id="6" creationId="{86CA469D-E025-1773-C176-98A4DB9B74C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7" creationId="{AC63904D-1194-3E87-3037-171961A6D3E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8" creationId="{1656A383-4601-A818-A8CD-8C576C4C51F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9" creationId="{3F51A597-3C16-95D1-681A-571AFE984E8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0" creationId="{08C15CAA-5CA6-FB93-CF68-3553FDC896F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1" creationId="{E2C671CE-77BE-C7B8-93C5-29F381FB954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2" creationId="{B0E3BBDF-BC0F-5244-725D-CCA6AC83067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3" creationId="{1BD540F3-271B-8DC7-BFFA-2BF1AFBC571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5" creationId="{FE46E5E5-3154-1D19-958D-BFE32879667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6" creationId="{38EA229D-F7BF-BC98-0F7E-F0E06EBCF960}"/>
          </ac:spMkLst>
        </pc:spChg>
        <pc:spChg chg="mod">
          <ac:chgData name="Aswanth Kumar A" userId="ff95b455-3632-4f3c-8b5e-290e799d0371" providerId="ADAL" clId="{1AAD6A71-A234-42BD-BA5E-7C19FBD08A6A}" dt="2023-08-09T06:59:14.430" v="16" actId="14100"/>
          <ac:spMkLst>
            <pc:docMk/>
            <pc:sldMk cId="3830883686" sldId="257"/>
            <ac:spMk id="17" creationId="{1760309D-7522-A700-8A9A-A26D5E8C1C2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8" creationId="{21784B96-D44D-9147-0E72-7EAAE033D5F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19" creationId="{B6318FF0-599E-7774-CC43-EB78F5CC532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30883686" sldId="257"/>
            <ac:spMk id="20" creationId="{161AC1BF-87BA-1D77-76BA-424AD3EDE928}"/>
          </ac:spMkLst>
        </pc:spChg>
        <pc:spChg chg="add del mod">
          <ac:chgData name="Aswanth Kumar A" userId="ff95b455-3632-4f3c-8b5e-290e799d0371" providerId="ADAL" clId="{1AAD6A71-A234-42BD-BA5E-7C19FBD08A6A}" dt="2023-08-09T06:59:26.776" v="18" actId="6264"/>
          <ac:spMkLst>
            <pc:docMk/>
            <pc:sldMk cId="3830883686" sldId="257"/>
            <ac:spMk id="21" creationId="{F62F55FE-EE77-2C4F-5563-C471CD514B11}"/>
          </ac:spMkLst>
        </pc:spChg>
        <pc:spChg chg="add del mod">
          <ac:chgData name="Aswanth Kumar A" userId="ff95b455-3632-4f3c-8b5e-290e799d0371" providerId="ADAL" clId="{1AAD6A71-A234-42BD-BA5E-7C19FBD08A6A}" dt="2023-08-09T06:59:26.776" v="18" actId="6264"/>
          <ac:spMkLst>
            <pc:docMk/>
            <pc:sldMk cId="3830883686" sldId="257"/>
            <ac:spMk id="22" creationId="{A7B27CF8-35FB-5B45-30A3-57F1F76C2862}"/>
          </ac:spMkLst>
        </pc:spChg>
        <pc:spChg chg="add del mod">
          <ac:chgData name="Aswanth Kumar A" userId="ff95b455-3632-4f3c-8b5e-290e799d0371" providerId="ADAL" clId="{1AAD6A71-A234-42BD-BA5E-7C19FBD08A6A}" dt="2023-08-09T06:59:26.776" v="18" actId="6264"/>
          <ac:spMkLst>
            <pc:docMk/>
            <pc:sldMk cId="3830883686" sldId="257"/>
            <ac:spMk id="24" creationId="{11CD15CC-D28F-DE54-E73A-67B7EF55FFE6}"/>
          </ac:spMkLst>
        </pc:spChg>
        <pc:spChg chg="mod ord">
          <ac:chgData name="Aswanth Kumar A" userId="ff95b455-3632-4f3c-8b5e-290e799d0371" providerId="ADAL" clId="{1AAD6A71-A234-42BD-BA5E-7C19FBD08A6A}" dt="2023-08-09T08:46:55.336" v="229" actId="207"/>
          <ac:spMkLst>
            <pc:docMk/>
            <pc:sldMk cId="3830883686" sldId="257"/>
            <ac:spMk id="25" creationId="{6A1635F7-5F78-D682-E017-3CA74829610F}"/>
          </ac:spMkLst>
        </pc:spChg>
        <pc:spChg chg="mod ord">
          <ac:chgData name="Aswanth Kumar A" userId="ff95b455-3632-4f3c-8b5e-290e799d0371" providerId="ADAL" clId="{1AAD6A71-A234-42BD-BA5E-7C19FBD08A6A}" dt="2023-08-09T08:46:45.432" v="227" actId="6264"/>
          <ac:spMkLst>
            <pc:docMk/>
            <pc:sldMk cId="3830883686" sldId="257"/>
            <ac:spMk id="26" creationId="{879CB76F-479B-3E24-DDE1-17FAA443335C}"/>
          </ac:spMkLst>
        </pc:spChg>
        <pc:spChg chg="add del mod">
          <ac:chgData name="Aswanth Kumar A" userId="ff95b455-3632-4f3c-8b5e-290e799d0371" providerId="ADAL" clId="{1AAD6A71-A234-42BD-BA5E-7C19FBD08A6A}" dt="2023-08-09T06:59:54.134" v="22" actId="6264"/>
          <ac:spMkLst>
            <pc:docMk/>
            <pc:sldMk cId="3830883686" sldId="257"/>
            <ac:spMk id="27" creationId="{72754AA0-1129-DAFF-976A-B4B7870D4EB5}"/>
          </ac:spMkLst>
        </pc:spChg>
        <pc:spChg chg="add del mod">
          <ac:chgData name="Aswanth Kumar A" userId="ff95b455-3632-4f3c-8b5e-290e799d0371" providerId="ADAL" clId="{1AAD6A71-A234-42BD-BA5E-7C19FBD08A6A}" dt="2023-08-09T06:59:54.134" v="22" actId="6264"/>
          <ac:spMkLst>
            <pc:docMk/>
            <pc:sldMk cId="3830883686" sldId="257"/>
            <ac:spMk id="28" creationId="{6CCF137F-5B35-EFFC-661F-77CA29E8A0BF}"/>
          </ac:spMkLst>
        </pc:spChg>
        <pc:spChg chg="add del mod">
          <ac:chgData name="Aswanth Kumar A" userId="ff95b455-3632-4f3c-8b5e-290e799d0371" providerId="ADAL" clId="{1AAD6A71-A234-42BD-BA5E-7C19FBD08A6A}" dt="2023-08-09T06:59:54.134" v="22" actId="6264"/>
          <ac:spMkLst>
            <pc:docMk/>
            <pc:sldMk cId="3830883686" sldId="257"/>
            <ac:spMk id="29" creationId="{265158E7-1DF7-C50B-BDAB-5335FEF5687E}"/>
          </ac:spMkLst>
        </pc:spChg>
        <pc:spChg chg="add del mod">
          <ac:chgData name="Aswanth Kumar A" userId="ff95b455-3632-4f3c-8b5e-290e799d0371" providerId="ADAL" clId="{1AAD6A71-A234-42BD-BA5E-7C19FBD08A6A}" dt="2023-08-09T08:46:45.432" v="227" actId="6264"/>
          <ac:spMkLst>
            <pc:docMk/>
            <pc:sldMk cId="3830883686" sldId="257"/>
            <ac:spMk id="30" creationId="{2A62A580-819D-5524-2144-48AACCFAC0D2}"/>
          </ac:spMkLst>
        </pc:spChg>
        <pc:spChg chg="add del mod">
          <ac:chgData name="Aswanth Kumar A" userId="ff95b455-3632-4f3c-8b5e-290e799d0371" providerId="ADAL" clId="{1AAD6A71-A234-42BD-BA5E-7C19FBD08A6A}" dt="2023-08-09T08:46:45.432" v="227" actId="6264"/>
          <ac:spMkLst>
            <pc:docMk/>
            <pc:sldMk cId="3830883686" sldId="257"/>
            <ac:spMk id="31" creationId="{141D146E-B663-8C06-3BD6-0823DC2DEEC7}"/>
          </ac:spMkLst>
        </pc:spChg>
        <pc:spChg chg="add del mod">
          <ac:chgData name="Aswanth Kumar A" userId="ff95b455-3632-4f3c-8b5e-290e799d0371" providerId="ADAL" clId="{1AAD6A71-A234-42BD-BA5E-7C19FBD08A6A}" dt="2023-08-09T08:46:45.432" v="227" actId="6264"/>
          <ac:spMkLst>
            <pc:docMk/>
            <pc:sldMk cId="3830883686" sldId="257"/>
            <ac:spMk id="32" creationId="{F1F76528-3F38-44E3-BA23-89CA8BC980E0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30883686" sldId="257"/>
            <ac:grpSpMk id="2" creationId="{6A941AD6-E334-B68E-3591-79C39B61C62F}"/>
          </ac:grpSpMkLst>
        </pc:grpChg>
        <pc:grpChg chg="mod">
          <ac:chgData name="Aswanth Kumar A" userId="ff95b455-3632-4f3c-8b5e-290e799d0371" providerId="ADAL" clId="{1AAD6A71-A234-42BD-BA5E-7C19FBD08A6A}" dt="2023-08-09T06:59:39.446" v="20" actId="1076"/>
          <ac:grpSpMkLst>
            <pc:docMk/>
            <pc:sldMk cId="3830883686" sldId="257"/>
            <ac:grpSpMk id="3" creationId="{7CEA570F-AAC3-D624-4B70-DF5CA04E099F}"/>
          </ac:grpSpMkLst>
        </pc:grpChg>
        <pc:grpChg chg="mod">
          <ac:chgData name="Aswanth Kumar A" userId="ff95b455-3632-4f3c-8b5e-290e799d0371" providerId="ADAL" clId="{1AAD6A71-A234-42BD-BA5E-7C19FBD08A6A}" dt="2023-08-09T07:00:01.566" v="24" actId="1076"/>
          <ac:grpSpMkLst>
            <pc:docMk/>
            <pc:sldMk cId="3830883686" sldId="257"/>
            <ac:grpSpMk id="14" creationId="{3C667C74-09DE-1F6C-709F-F05A36B5B097}"/>
          </ac:grpSpMkLst>
        </pc:grpChg>
        <pc:picChg chg="mod ord modCrop">
          <ac:chgData name="Aswanth Kumar A" userId="ff95b455-3632-4f3c-8b5e-290e799d0371" providerId="ADAL" clId="{1AAD6A71-A234-42BD-BA5E-7C19FBD08A6A}" dt="2023-08-09T08:46:49.860" v="228" actId="18131"/>
          <ac:picMkLst>
            <pc:docMk/>
            <pc:sldMk cId="3830883686" sldId="257"/>
            <ac:picMk id="23" creationId="{2BEAE761-EB64-DE53-5C9D-9FAC2DE3B462}"/>
          </ac:picMkLst>
        </pc:picChg>
      </pc:sldChg>
      <pc:sldChg chg="modSp">
        <pc:chgData name="Aswanth Kumar A" userId="ff95b455-3632-4f3c-8b5e-290e799d0371" providerId="ADAL" clId="{1AAD6A71-A234-42BD-BA5E-7C19FBD08A6A}" dt="2023-08-09T06:50:59.365" v="0"/>
        <pc:sldMkLst>
          <pc:docMk/>
          <pc:sldMk cId="171674499" sldId="259"/>
        </pc:sldMkLst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3" creationId="{7634A022-7382-1B93-73CF-8B34350B872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4" creationId="{CAE0547A-7EC6-5937-298D-1951AEB6086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6" creationId="{1705C127-56DC-E908-D853-7349FE3225D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9" creationId="{3F51A597-3C16-95D1-681A-571AFE984E8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10" creationId="{08C15CAA-5CA6-FB93-CF68-3553FDC896F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1674499" sldId="259"/>
            <ac:spMk id="13" creationId="{1BD540F3-271B-8DC7-BFFA-2BF1AFBC571B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71674499" sldId="259"/>
            <ac:grpSpMk id="7" creationId="{CAC229F3-912F-045A-FF40-776DD1FBEF05}"/>
          </ac:grpSpMkLst>
        </pc:grpChg>
      </pc:sldChg>
      <pc:sldChg chg="modSp mod">
        <pc:chgData name="Aswanth Kumar A" userId="ff95b455-3632-4f3c-8b5e-290e799d0371" providerId="ADAL" clId="{1AAD6A71-A234-42BD-BA5E-7C19FBD08A6A}" dt="2023-08-09T08:59:21.375" v="240" actId="14100"/>
        <pc:sldMkLst>
          <pc:docMk/>
          <pc:sldMk cId="3135022793" sldId="260"/>
        </pc:sldMkLst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3" creationId="{7634A022-7382-1B93-73CF-8B34350B872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4" creationId="{CAE0547A-7EC6-5937-298D-1951AEB60867}"/>
          </ac:spMkLst>
        </pc:spChg>
        <pc:spChg chg="mod">
          <ac:chgData name="Aswanth Kumar A" userId="ff95b455-3632-4f3c-8b5e-290e799d0371" providerId="ADAL" clId="{1AAD6A71-A234-42BD-BA5E-7C19FBD08A6A}" dt="2023-08-09T08:59:21.375" v="240" actId="14100"/>
          <ac:spMkLst>
            <pc:docMk/>
            <pc:sldMk cId="3135022793" sldId="260"/>
            <ac:spMk id="5" creationId="{FC513E3B-66BC-878D-608C-0AB2940AE1D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6" creationId="{1705C127-56DC-E908-D853-7349FE3225D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8" creationId="{2FA0B7C4-4DD8-3205-1F14-2E548F5D27A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9" creationId="{7C353030-CE59-A1F8-66E6-0CA4974FACA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11" creationId="{06A18B41-A274-5B01-F90A-8031464E292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12" creationId="{88BA4326-BEA6-2E81-9D95-348D2841C64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135022793" sldId="260"/>
            <ac:spMk id="13" creationId="{79FD0B35-4032-1B49-CD58-D28B525FA422}"/>
          </ac:spMkLst>
        </pc:spChg>
        <pc:grpChg chg="mod ord">
          <ac:chgData name="Aswanth Kumar A" userId="ff95b455-3632-4f3c-8b5e-290e799d0371" providerId="ADAL" clId="{1AAD6A71-A234-42BD-BA5E-7C19FBD08A6A}" dt="2023-08-09T08:58:31.577" v="236" actId="166"/>
          <ac:grpSpMkLst>
            <pc:docMk/>
            <pc:sldMk cId="3135022793" sldId="260"/>
            <ac:grpSpMk id="2" creationId="{87878F80-FDF1-C29D-FD01-ACA0ED174280}"/>
          </ac:grpSpMkLst>
        </pc:grpChg>
        <pc:grpChg chg="mod ord">
          <ac:chgData name="Aswanth Kumar A" userId="ff95b455-3632-4f3c-8b5e-290e799d0371" providerId="ADAL" clId="{1AAD6A71-A234-42BD-BA5E-7C19FBD08A6A}" dt="2023-08-09T08:59:01.945" v="239" actId="167"/>
          <ac:grpSpMkLst>
            <pc:docMk/>
            <pc:sldMk cId="3135022793" sldId="260"/>
            <ac:grpSpMk id="7" creationId="{CAC229F3-912F-045A-FF40-776DD1FBEF05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135022793" sldId="260"/>
            <ac:grpSpMk id="10" creationId="{1EAFD1D3-B492-39D3-2705-1D3CC1DF93DD}"/>
          </ac:grpSpMkLst>
        </pc:grpChg>
      </pc:sldChg>
      <pc:sldChg chg="addSp delSp modSp mod chgLayout">
        <pc:chgData name="Aswanth Kumar A" userId="ff95b455-3632-4f3c-8b5e-290e799d0371" providerId="ADAL" clId="{1AAD6A71-A234-42BD-BA5E-7C19FBD08A6A}" dt="2023-08-09T08:59:38.304" v="241" actId="14100"/>
        <pc:sldMkLst>
          <pc:docMk/>
          <pc:sldMk cId="1088093035" sldId="261"/>
        </pc:sldMkLst>
        <pc:spChg chg="add del mod">
          <ac:chgData name="Aswanth Kumar A" userId="ff95b455-3632-4f3c-8b5e-290e799d0371" providerId="ADAL" clId="{1AAD6A71-A234-42BD-BA5E-7C19FBD08A6A}" dt="2023-08-09T07:00:26.754" v="30" actId="6264"/>
          <ac:spMkLst>
            <pc:docMk/>
            <pc:sldMk cId="1088093035" sldId="261"/>
            <ac:spMk id="4" creationId="{1F153AD2-1315-F572-00BE-FA583B7583A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5" creationId="{D2D01CE5-A91E-1880-46A7-4FAB8225F85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6" creationId="{FE7D393E-8B7C-9D14-4A91-A9469C11F0E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7" creationId="{59463E82-ED23-16CD-C35D-7C928047C51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8" creationId="{F3ADB2FE-A538-CC28-9DAF-CBA9FF6AE33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9" creationId="{3F51A597-3C16-95D1-681A-571AFE984E8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0" creationId="{08C15CAA-5CA6-FB93-CF68-3553FDC896F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1" creationId="{5233269A-EF0F-8D14-F36A-41F5868ECD0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2" creationId="{A1C5AE2C-09A7-08DB-AFDD-40CC1AA0370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3" creationId="{1BD540F3-271B-8DC7-BFFA-2BF1AFBC571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4" creationId="{AEFE3308-E9EE-2ADB-A83E-4AB9E46643A1}"/>
          </ac:spMkLst>
        </pc:spChg>
        <pc:spChg chg="add del mod">
          <ac:chgData name="Aswanth Kumar A" userId="ff95b455-3632-4f3c-8b5e-290e799d0371" providerId="ADAL" clId="{1AAD6A71-A234-42BD-BA5E-7C19FBD08A6A}" dt="2023-08-09T07:00:26.754" v="30" actId="6264"/>
          <ac:spMkLst>
            <pc:docMk/>
            <pc:sldMk cId="1088093035" sldId="261"/>
            <ac:spMk id="15" creationId="{D82EF33B-1899-5AE2-ADB2-2E1DBE0D5F6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6" creationId="{E6082B36-ADB8-08CF-41E7-4E17B44B0CF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7" creationId="{0CAD31F8-E9A1-17BE-2BEA-8852BA8FABF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8" creationId="{360F7DD6-1057-B920-977C-04061433069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19" creationId="{E9794DDD-98C3-A1C0-D88C-F60B9216CC20}"/>
          </ac:spMkLst>
        </pc:spChg>
        <pc:spChg chg="add del mod">
          <ac:chgData name="Aswanth Kumar A" userId="ff95b455-3632-4f3c-8b5e-290e799d0371" providerId="ADAL" clId="{1AAD6A71-A234-42BD-BA5E-7C19FBD08A6A}" dt="2023-08-09T07:00:26.754" v="30" actId="6264"/>
          <ac:spMkLst>
            <pc:docMk/>
            <pc:sldMk cId="1088093035" sldId="261"/>
            <ac:spMk id="20" creationId="{7AB71D9E-A843-A046-2F66-DD1EA74431FB}"/>
          </ac:spMkLst>
        </pc:spChg>
        <pc:spChg chg="add del mod">
          <ac:chgData name="Aswanth Kumar A" userId="ff95b455-3632-4f3c-8b5e-290e799d0371" providerId="ADAL" clId="{1AAD6A71-A234-42BD-BA5E-7C19FBD08A6A}" dt="2023-08-09T07:00:44.154" v="34" actId="6264"/>
          <ac:spMkLst>
            <pc:docMk/>
            <pc:sldMk cId="1088093035" sldId="261"/>
            <ac:spMk id="21" creationId="{87A90CF5-82EE-9598-B6DE-292F1D2846F7}"/>
          </ac:spMkLst>
        </pc:spChg>
        <pc:spChg chg="add del mod">
          <ac:chgData name="Aswanth Kumar A" userId="ff95b455-3632-4f3c-8b5e-290e799d0371" providerId="ADAL" clId="{1AAD6A71-A234-42BD-BA5E-7C19FBD08A6A}" dt="2023-08-09T07:00:44.154" v="34" actId="6264"/>
          <ac:spMkLst>
            <pc:docMk/>
            <pc:sldMk cId="1088093035" sldId="261"/>
            <ac:spMk id="22" creationId="{0719A714-AD03-AE30-88AB-98AEB42BB10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23" creationId="{2FF18CD6-B012-C8DA-EDD3-3772EB2AC665}"/>
          </ac:spMkLst>
        </pc:spChg>
        <pc:spChg chg="add del mod">
          <ac:chgData name="Aswanth Kumar A" userId="ff95b455-3632-4f3c-8b5e-290e799d0371" providerId="ADAL" clId="{1AAD6A71-A234-42BD-BA5E-7C19FBD08A6A}" dt="2023-08-09T07:00:44.154" v="34" actId="6264"/>
          <ac:spMkLst>
            <pc:docMk/>
            <pc:sldMk cId="1088093035" sldId="261"/>
            <ac:spMk id="24" creationId="{66858D4F-616A-2359-770C-8C2AF2D6B09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26" creationId="{B4BC8CAE-BBBD-AE5F-C671-2E55A239A62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27" creationId="{9CAA0215-BCA2-0013-E402-A5C58839E56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30" creationId="{E56489F5-6EBB-E984-CCF1-4541F3200EC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31" creationId="{999FDF1D-4F78-092E-F45B-0CA777D92875}"/>
          </ac:spMkLst>
        </pc:spChg>
        <pc:spChg chg="mod">
          <ac:chgData name="Aswanth Kumar A" userId="ff95b455-3632-4f3c-8b5e-290e799d0371" providerId="ADAL" clId="{1AAD6A71-A234-42BD-BA5E-7C19FBD08A6A}" dt="2023-08-09T07:00:14.694" v="27" actId="14100"/>
          <ac:spMkLst>
            <pc:docMk/>
            <pc:sldMk cId="1088093035" sldId="261"/>
            <ac:spMk id="32" creationId="{3DE16B86-9616-F753-C8A0-F1CB9B4F6F32}"/>
          </ac:spMkLst>
        </pc:spChg>
        <pc:spChg chg="mod ord">
          <ac:chgData name="Aswanth Kumar A" userId="ff95b455-3632-4f3c-8b5e-290e799d0371" providerId="ADAL" clId="{1AAD6A71-A234-42BD-BA5E-7C19FBD08A6A}" dt="2023-08-09T08:46:59.726" v="230" actId="207"/>
          <ac:spMkLst>
            <pc:docMk/>
            <pc:sldMk cId="1088093035" sldId="261"/>
            <ac:spMk id="34" creationId="{1D979F5C-D9EA-0B60-3CFA-DFCFCE4B6F34}"/>
          </ac:spMkLst>
        </pc:spChg>
        <pc:spChg chg="mod ord">
          <ac:chgData name="Aswanth Kumar A" userId="ff95b455-3632-4f3c-8b5e-290e799d0371" providerId="ADAL" clId="{1AAD6A71-A234-42BD-BA5E-7C19FBD08A6A}" dt="2023-08-09T07:00:44.154" v="34" actId="6264"/>
          <ac:spMkLst>
            <pc:docMk/>
            <pc:sldMk cId="1088093035" sldId="261"/>
            <ac:spMk id="35" creationId="{2C3E63D4-3C6D-96C2-2278-82D909763EC5}"/>
          </ac:spMkLst>
        </pc:spChg>
        <pc:spChg chg="mod">
          <ac:chgData name="Aswanth Kumar A" userId="ff95b455-3632-4f3c-8b5e-290e799d0371" providerId="ADAL" clId="{1AAD6A71-A234-42BD-BA5E-7C19FBD08A6A}" dt="2023-08-09T08:59:38.304" v="241" actId="14100"/>
          <ac:spMkLst>
            <pc:docMk/>
            <pc:sldMk cId="1088093035" sldId="261"/>
            <ac:spMk id="36" creationId="{8E549C3B-A35A-218C-C1BB-77076E168B7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088093035" sldId="261"/>
            <ac:spMk id="37" creationId="{770483D8-6B17-BE82-A9DD-8DE7AD72D95E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088093035" sldId="261"/>
            <ac:grpSpMk id="2" creationId="{6A941AD6-E334-B68E-3591-79C39B61C62F}"/>
          </ac:grpSpMkLst>
        </pc:grpChg>
        <pc:grpChg chg="mod">
          <ac:chgData name="Aswanth Kumar A" userId="ff95b455-3632-4f3c-8b5e-290e799d0371" providerId="ADAL" clId="{1AAD6A71-A234-42BD-BA5E-7C19FBD08A6A}" dt="2023-08-09T07:00:25.181" v="29" actId="1076"/>
          <ac:grpSpMkLst>
            <pc:docMk/>
            <pc:sldMk cId="1088093035" sldId="261"/>
            <ac:grpSpMk id="3" creationId="{F56679B0-A712-5606-5F9F-A169AAB81862}"/>
          </ac:grpSpMkLst>
        </pc:grpChg>
        <pc:grpChg chg="mod">
          <ac:chgData name="Aswanth Kumar A" userId="ff95b455-3632-4f3c-8b5e-290e799d0371" providerId="ADAL" clId="{1AAD6A71-A234-42BD-BA5E-7C19FBD08A6A}" dt="2023-08-09T07:00:18.783" v="28" actId="1076"/>
          <ac:grpSpMkLst>
            <pc:docMk/>
            <pc:sldMk cId="1088093035" sldId="261"/>
            <ac:grpSpMk id="29" creationId="{2953333D-AB45-6BFB-04B0-1DC9C578C573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088093035" sldId="261"/>
            <ac:grpSpMk id="38" creationId="{FF29586F-F2BD-177C-6B51-5BACE64441B9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088093035" sldId="261"/>
            <ac:grpSpMk id="39" creationId="{E1A40555-7EE1-C15C-73AB-3FDB4C8B2F14}"/>
          </ac:grpSpMkLst>
        </pc:grpChg>
        <pc:picChg chg="mod ord modCrop">
          <ac:chgData name="Aswanth Kumar A" userId="ff95b455-3632-4f3c-8b5e-290e799d0371" providerId="ADAL" clId="{1AAD6A71-A234-42BD-BA5E-7C19FBD08A6A}" dt="2023-08-09T07:00:44.154" v="34" actId="6264"/>
          <ac:picMkLst>
            <pc:docMk/>
            <pc:sldMk cId="1088093035" sldId="261"/>
            <ac:picMk id="25" creationId="{AF4F71FB-EF07-FC78-53F4-AA6963A301B0}"/>
          </ac:picMkLst>
        </pc:picChg>
      </pc:sldChg>
      <pc:sldChg chg="addSp delSp modSp mod chgLayout">
        <pc:chgData name="Aswanth Kumar A" userId="ff95b455-3632-4f3c-8b5e-290e799d0371" providerId="ADAL" clId="{1AAD6A71-A234-42BD-BA5E-7C19FBD08A6A}" dt="2023-08-09T08:47:39.665" v="231" actId="207"/>
        <pc:sldMkLst>
          <pc:docMk/>
          <pc:sldMk cId="2643280955" sldId="262"/>
        </pc:sldMkLst>
        <pc:spChg chg="add del mod">
          <ac:chgData name="Aswanth Kumar A" userId="ff95b455-3632-4f3c-8b5e-290e799d0371" providerId="ADAL" clId="{1AAD6A71-A234-42BD-BA5E-7C19FBD08A6A}" dt="2023-08-09T07:01:30.619" v="35" actId="6264"/>
          <ac:spMkLst>
            <pc:docMk/>
            <pc:sldMk cId="2643280955" sldId="262"/>
            <ac:spMk id="2" creationId="{34C05B46-55C4-1BB5-AF88-9925246989DF}"/>
          </ac:spMkLst>
        </pc:spChg>
        <pc:spChg chg="add del mod">
          <ac:chgData name="Aswanth Kumar A" userId="ff95b455-3632-4f3c-8b5e-290e799d0371" providerId="ADAL" clId="{1AAD6A71-A234-42BD-BA5E-7C19FBD08A6A}" dt="2023-08-09T07:01:30.619" v="35" actId="6264"/>
          <ac:spMkLst>
            <pc:docMk/>
            <pc:sldMk cId="2643280955" sldId="262"/>
            <ac:spMk id="3" creationId="{2FBD76A3-C2E4-DD7F-3464-703C3570082E}"/>
          </ac:spMkLst>
        </pc:spChg>
        <pc:spChg chg="add del mod">
          <ac:chgData name="Aswanth Kumar A" userId="ff95b455-3632-4f3c-8b5e-290e799d0371" providerId="ADAL" clId="{1AAD6A71-A234-42BD-BA5E-7C19FBD08A6A}" dt="2023-08-09T07:01:30.619" v="35" actId="6264"/>
          <ac:spMkLst>
            <pc:docMk/>
            <pc:sldMk cId="2643280955" sldId="262"/>
            <ac:spMk id="4" creationId="{10A0F693-168A-602D-1AF5-9737692A5F74}"/>
          </ac:spMkLst>
        </pc:spChg>
        <pc:spChg chg="add del mod">
          <ac:chgData name="Aswanth Kumar A" userId="ff95b455-3632-4f3c-8b5e-290e799d0371" providerId="ADAL" clId="{1AAD6A71-A234-42BD-BA5E-7C19FBD08A6A}" dt="2023-08-09T07:01:51.914" v="42" actId="6264"/>
          <ac:spMkLst>
            <pc:docMk/>
            <pc:sldMk cId="2643280955" sldId="262"/>
            <ac:spMk id="5" creationId="{06DC049A-7AA2-C81F-4C91-A5486AE2D5C1}"/>
          </ac:spMkLst>
        </pc:spChg>
        <pc:spChg chg="add del mod">
          <ac:chgData name="Aswanth Kumar A" userId="ff95b455-3632-4f3c-8b5e-290e799d0371" providerId="ADAL" clId="{1AAD6A71-A234-42BD-BA5E-7C19FBD08A6A}" dt="2023-08-09T07:01:51.914" v="42" actId="6264"/>
          <ac:spMkLst>
            <pc:docMk/>
            <pc:sldMk cId="2643280955" sldId="262"/>
            <ac:spMk id="6" creationId="{0DD9C308-6FAA-8410-0B4C-5EA3857B4041}"/>
          </ac:spMkLst>
        </pc:spChg>
        <pc:spChg chg="add del mod">
          <ac:chgData name="Aswanth Kumar A" userId="ff95b455-3632-4f3c-8b5e-290e799d0371" providerId="ADAL" clId="{1AAD6A71-A234-42BD-BA5E-7C19FBD08A6A}" dt="2023-08-09T07:01:51.914" v="42" actId="6264"/>
          <ac:spMkLst>
            <pc:docMk/>
            <pc:sldMk cId="2643280955" sldId="262"/>
            <ac:spMk id="7" creationId="{44449D83-48EE-8F98-974A-A47374415AD9}"/>
          </ac:spMkLst>
        </pc:spChg>
        <pc:spChg chg="add del mod">
          <ac:chgData name="Aswanth Kumar A" userId="ff95b455-3632-4f3c-8b5e-290e799d0371" providerId="ADAL" clId="{1AAD6A71-A234-42BD-BA5E-7C19FBD08A6A}" dt="2023-08-09T07:02:13.355" v="43" actId="6264"/>
          <ac:spMkLst>
            <pc:docMk/>
            <pc:sldMk cId="2643280955" sldId="262"/>
            <ac:spMk id="9" creationId="{7E80AD73-FCDC-5FFE-AC29-AE72546B8F1F}"/>
          </ac:spMkLst>
        </pc:spChg>
        <pc:spChg chg="mod ord">
          <ac:chgData name="Aswanth Kumar A" userId="ff95b455-3632-4f3c-8b5e-290e799d0371" providerId="ADAL" clId="{1AAD6A71-A234-42BD-BA5E-7C19FBD08A6A}" dt="2023-08-09T08:47:39.665" v="231" actId="207"/>
          <ac:spMkLst>
            <pc:docMk/>
            <pc:sldMk cId="2643280955" sldId="262"/>
            <ac:spMk id="10" creationId="{1F38430E-60B5-C007-137F-917DA12C5321}"/>
          </ac:spMkLst>
        </pc:spChg>
        <pc:spChg chg="mod ord">
          <ac:chgData name="Aswanth Kumar A" userId="ff95b455-3632-4f3c-8b5e-290e799d0371" providerId="ADAL" clId="{1AAD6A71-A234-42BD-BA5E-7C19FBD08A6A}" dt="2023-08-09T07:02:13.355" v="43" actId="6264"/>
          <ac:spMkLst>
            <pc:docMk/>
            <pc:sldMk cId="2643280955" sldId="262"/>
            <ac:spMk id="11" creationId="{ECB29B4A-F355-C3B7-A9E5-6C65AFE4E0D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3" creationId="{D41C395B-90E1-B2C9-7A60-189D66A15D6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4" creationId="{B550ECFC-CC92-311D-5947-8D4C341A629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5" creationId="{D123DAC5-40AE-D729-9483-C626020C16D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6" creationId="{37EC4AF5-4F31-549D-7D82-62840FBB8CE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7" creationId="{4631BDEF-D1BE-A20D-5413-FD37FF273F4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8" creationId="{D43C078F-1976-A334-37EA-158AC5BFFE5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19" creationId="{27DB4EC3-334D-21E6-8651-086CB0CDDD00}"/>
          </ac:spMkLst>
        </pc:spChg>
        <pc:spChg chg="add del mod">
          <ac:chgData name="Aswanth Kumar A" userId="ff95b455-3632-4f3c-8b5e-290e799d0371" providerId="ADAL" clId="{1AAD6A71-A234-42BD-BA5E-7C19FBD08A6A}" dt="2023-08-09T07:02:13.355" v="43" actId="6264"/>
          <ac:spMkLst>
            <pc:docMk/>
            <pc:sldMk cId="2643280955" sldId="262"/>
            <ac:spMk id="20" creationId="{65F61C44-90EA-69EE-7CFF-E3F99197B6E4}"/>
          </ac:spMkLst>
        </pc:spChg>
        <pc:spChg chg="add del mod">
          <ac:chgData name="Aswanth Kumar A" userId="ff95b455-3632-4f3c-8b5e-290e799d0371" providerId="ADAL" clId="{1AAD6A71-A234-42BD-BA5E-7C19FBD08A6A}" dt="2023-08-09T07:02:13.355" v="43" actId="6264"/>
          <ac:spMkLst>
            <pc:docMk/>
            <pc:sldMk cId="2643280955" sldId="262"/>
            <ac:spMk id="21" creationId="{F8FD98D8-FA0E-EFCD-BB12-E7C29FEB70B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29" creationId="{BDA23D8A-B4C4-1FB5-74EA-F11DDD4EF79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35" creationId="{FF510E27-270B-B1BC-B84C-4F861BB579E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36" creationId="{BB1CB3B9-8FD3-9480-1232-8A1A2C9EC78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40" creationId="{EB2F9E11-D281-13F0-34AB-16F2CF12A49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43" creationId="{C00326C2-D5AE-03AB-BF5A-4D8A887E5E7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44" creationId="{A0C37F22-F9C2-FED6-AB41-35CC84D8D821}"/>
          </ac:spMkLst>
        </pc:spChg>
        <pc:spChg chg="mod">
          <ac:chgData name="Aswanth Kumar A" userId="ff95b455-3632-4f3c-8b5e-290e799d0371" providerId="ADAL" clId="{1AAD6A71-A234-42BD-BA5E-7C19FBD08A6A}" dt="2023-08-09T07:01:40.784" v="38" actId="1076"/>
          <ac:spMkLst>
            <pc:docMk/>
            <pc:sldMk cId="2643280955" sldId="262"/>
            <ac:spMk id="53" creationId="{64609474-B24D-386B-7D90-54DBFCE6CA8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643280955" sldId="262"/>
            <ac:spMk id="54" creationId="{0C237F40-22D7-5FC2-0401-257A404D2BA0}"/>
          </ac:spMkLst>
        </pc:spChg>
        <pc:spChg chg="mod">
          <ac:chgData name="Aswanth Kumar A" userId="ff95b455-3632-4f3c-8b5e-290e799d0371" providerId="ADAL" clId="{1AAD6A71-A234-42BD-BA5E-7C19FBD08A6A}" dt="2023-08-09T07:01:38.816" v="36" actId="14100"/>
          <ac:spMkLst>
            <pc:docMk/>
            <pc:sldMk cId="2643280955" sldId="262"/>
            <ac:spMk id="55" creationId="{DE30859E-A238-388D-780D-794950DB7300}"/>
          </ac:spMkLst>
        </pc:spChg>
        <pc:grpChg chg="mod">
          <ac:chgData name="Aswanth Kumar A" userId="ff95b455-3632-4f3c-8b5e-290e799d0371" providerId="ADAL" clId="{1AAD6A71-A234-42BD-BA5E-7C19FBD08A6A}" dt="2023-08-09T07:01:44.362" v="40" actId="1076"/>
          <ac:grpSpMkLst>
            <pc:docMk/>
            <pc:sldMk cId="2643280955" sldId="262"/>
            <ac:grpSpMk id="12" creationId="{5BAE921E-DE97-ED43-88E4-083108AD4989}"/>
          </ac:grpSpMkLst>
        </pc:grpChg>
        <pc:grpChg chg="mod">
          <ac:chgData name="Aswanth Kumar A" userId="ff95b455-3632-4f3c-8b5e-290e799d0371" providerId="ADAL" clId="{1AAD6A71-A234-42BD-BA5E-7C19FBD08A6A}" dt="2023-08-09T07:01:42.573" v="39" actId="1076"/>
          <ac:grpSpMkLst>
            <pc:docMk/>
            <pc:sldMk cId="2643280955" sldId="262"/>
            <ac:grpSpMk id="56" creationId="{831E9113-038D-EF7C-39B7-7E4B1FE3DE0C}"/>
          </ac:grpSpMkLst>
        </pc:grpChg>
        <pc:picChg chg="mod ord">
          <ac:chgData name="Aswanth Kumar A" userId="ff95b455-3632-4f3c-8b5e-290e799d0371" providerId="ADAL" clId="{1AAD6A71-A234-42BD-BA5E-7C19FBD08A6A}" dt="2023-08-09T07:02:13.355" v="43" actId="6264"/>
          <ac:picMkLst>
            <pc:docMk/>
            <pc:sldMk cId="2643280955" sldId="262"/>
            <ac:picMk id="8" creationId="{6926DAFA-5EDA-D985-9216-F8419526CACC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2643280955" sldId="262"/>
            <ac:picMk id="32" creationId="{2F71605D-7E1E-D5F9-BB30-9FF5B34D46BF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2643280955" sldId="262"/>
            <ac:picMk id="34" creationId="{D321EF6D-3F12-4371-1C94-7EACF804F94E}"/>
          </ac:picMkLst>
        </pc:picChg>
      </pc:sldChg>
      <pc:sldChg chg="addSp delSp modSp mod chgLayout">
        <pc:chgData name="Aswanth Kumar A" userId="ff95b455-3632-4f3c-8b5e-290e799d0371" providerId="ADAL" clId="{1AAD6A71-A234-42BD-BA5E-7C19FBD08A6A}" dt="2023-08-09T08:47:43.888" v="232" actId="207"/>
        <pc:sldMkLst>
          <pc:docMk/>
          <pc:sldMk cId="1686446427" sldId="264"/>
        </pc:sldMkLst>
        <pc:spChg chg="mod ord">
          <ac:chgData name="Aswanth Kumar A" userId="ff95b455-3632-4f3c-8b5e-290e799d0371" providerId="ADAL" clId="{1AAD6A71-A234-42BD-BA5E-7C19FBD08A6A}" dt="2023-08-09T08:47:43.888" v="232" actId="207"/>
          <ac:spMkLst>
            <pc:docMk/>
            <pc:sldMk cId="1686446427" sldId="264"/>
            <ac:spMk id="2" creationId="{688C2751-172E-68C4-982C-C9EFA2BF37EC}"/>
          </ac:spMkLst>
        </pc:spChg>
        <pc:spChg chg="add del mod">
          <ac:chgData name="Aswanth Kumar A" userId="ff95b455-3632-4f3c-8b5e-290e799d0371" providerId="ADAL" clId="{1AAD6A71-A234-42BD-BA5E-7C19FBD08A6A}" dt="2023-08-09T07:02:17.416" v="44" actId="6264"/>
          <ac:spMkLst>
            <pc:docMk/>
            <pc:sldMk cId="1686446427" sldId="264"/>
            <ac:spMk id="3" creationId="{B0BFB2E5-2F95-9BAD-82B3-DECE8A655ACE}"/>
          </ac:spMkLst>
        </pc:spChg>
        <pc:spChg chg="add del mod">
          <ac:chgData name="Aswanth Kumar A" userId="ff95b455-3632-4f3c-8b5e-290e799d0371" providerId="ADAL" clId="{1AAD6A71-A234-42BD-BA5E-7C19FBD08A6A}" dt="2023-08-09T07:02:28.661" v="48" actId="6264"/>
          <ac:spMkLst>
            <pc:docMk/>
            <pc:sldMk cId="1686446427" sldId="264"/>
            <ac:spMk id="4" creationId="{F13DB315-58CF-4A08-3BA0-7B0F88BB5A3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6" creationId="{4F575F7F-198B-3CC5-2F6D-99BC4C649A5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0" creationId="{310852A3-AB66-2448-9422-563C21B7013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3" creationId="{D860E9CE-A70F-F56B-511A-BEC6C4B9A16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4" creationId="{8B40FE4E-B8FF-EBAC-F686-793C3A0FB96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5" creationId="{E77863E6-7A52-7C82-806A-E274BF2AB01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8" creationId="{3AF0C668-5020-2058-EFD9-1DE1FD520A2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19" creationId="{4A2E6FFC-B39C-44E8-A169-16D215AB638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0" creationId="{3A69E528-A761-6A89-BB55-43415C083E9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1" creationId="{662A243F-1101-1496-E17A-BAF5B43283A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3" creationId="{BC2B3E75-1BA0-8E0E-BF34-A73D30C7437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4" creationId="{E4FC1A97-9066-5446-A84F-3EDA6C9B9FA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5" creationId="{978924EA-5FFB-6A4A-95A7-2A650E9BE76D}"/>
          </ac:spMkLst>
        </pc:spChg>
        <pc:spChg chg="mod">
          <ac:chgData name="Aswanth Kumar A" userId="ff95b455-3632-4f3c-8b5e-290e799d0371" providerId="ADAL" clId="{1AAD6A71-A234-42BD-BA5E-7C19FBD08A6A}" dt="2023-08-09T07:02:22.829" v="46" actId="14100"/>
          <ac:spMkLst>
            <pc:docMk/>
            <pc:sldMk cId="1686446427" sldId="264"/>
            <ac:spMk id="26" creationId="{265AB5DC-9AFB-F63B-7B17-46FEB1ACAE4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8" creationId="{160DDAE0-F4D2-F8D0-4D30-6896C74E12D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29" creationId="{0351CDD4-E1DE-C8A9-C6BF-FF44C50A12D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31" creationId="{D266CA82-B9B2-FCC4-CD86-64F759D35B9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32" creationId="{1530A419-FBDF-82B8-EC2A-0BFBD105E95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39" creationId="{185B060B-0981-00D5-E75E-A52C40D460F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86446427" sldId="264"/>
            <ac:spMk id="40" creationId="{EFE40768-4D08-DE8F-E367-81B3276DCA42}"/>
          </ac:spMkLst>
        </pc:spChg>
        <pc:grpChg chg="mod">
          <ac:chgData name="Aswanth Kumar A" userId="ff95b455-3632-4f3c-8b5e-290e799d0371" providerId="ADAL" clId="{1AAD6A71-A234-42BD-BA5E-7C19FBD08A6A}" dt="2023-08-09T07:02:19.870" v="45" actId="1076"/>
          <ac:grpSpMkLst>
            <pc:docMk/>
            <pc:sldMk cId="1686446427" sldId="264"/>
            <ac:grpSpMk id="9" creationId="{7E69E143-12C8-D72A-0CC5-2ECD590E3931}"/>
          </ac:grpSpMkLst>
        </pc:grpChg>
        <pc:grpChg chg="mod">
          <ac:chgData name="Aswanth Kumar A" userId="ff95b455-3632-4f3c-8b5e-290e799d0371" providerId="ADAL" clId="{1AAD6A71-A234-42BD-BA5E-7C19FBD08A6A}" dt="2023-08-09T07:02:26.702" v="47" actId="1076"/>
          <ac:grpSpMkLst>
            <pc:docMk/>
            <pc:sldMk cId="1686446427" sldId="264"/>
            <ac:grpSpMk id="22" creationId="{6655725A-F5B5-E094-64CC-541A989C9446}"/>
          </ac:grpSpMkLst>
        </pc:grpChg>
        <pc:graphicFrameChg chg="mod">
          <ac:chgData name="Aswanth Kumar A" userId="ff95b455-3632-4f3c-8b5e-290e799d0371" providerId="ADAL" clId="{1AAD6A71-A234-42BD-BA5E-7C19FBD08A6A}" dt="2023-08-09T06:50:59.365" v="0"/>
          <ac:graphicFrameMkLst>
            <pc:docMk/>
            <pc:sldMk cId="1686446427" sldId="264"/>
            <ac:graphicFrameMk id="27" creationId="{80F2DA55-9469-A083-AF98-A91CABC0BCA4}"/>
          </ac:graphicFrameMkLst>
        </pc:graphicFrame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686446427" sldId="264"/>
            <ac:picMk id="43" creationId="{F1A89FDA-A613-097F-7E84-26B360757781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686446427" sldId="264"/>
            <ac:picMk id="45" creationId="{ADCD4277-F1AA-AE4E-8B12-B56903F0E30B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686446427" sldId="264"/>
            <ac:picMk id="49" creationId="{A098F7FA-2719-2F2F-2D8A-D02FFF89AD90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686446427" sldId="264"/>
            <ac:picMk id="51" creationId="{DA11A269-A201-28F0-0B39-59A5BE96992B}"/>
          </ac:picMkLst>
        </pc:picChg>
      </pc:sldChg>
      <pc:sldChg chg="addSp delSp modSp mod chgLayout">
        <pc:chgData name="Aswanth Kumar A" userId="ff95b455-3632-4f3c-8b5e-290e799d0371" providerId="ADAL" clId="{1AAD6A71-A234-42BD-BA5E-7C19FBD08A6A}" dt="2023-08-09T09:01:06.319" v="244" actId="1076"/>
        <pc:sldMkLst>
          <pc:docMk/>
          <pc:sldMk cId="914739904" sldId="265"/>
        </pc:sldMkLst>
        <pc:spChg chg="add del mod">
          <ac:chgData name="Aswanth Kumar A" userId="ff95b455-3632-4f3c-8b5e-290e799d0371" providerId="ADAL" clId="{1AAD6A71-A234-42BD-BA5E-7C19FBD08A6A}" dt="2023-08-09T07:02:47.172" v="49" actId="6264"/>
          <ac:spMkLst>
            <pc:docMk/>
            <pc:sldMk cId="914739904" sldId="265"/>
            <ac:spMk id="2" creationId="{4A538797-3726-C988-EA5D-F9EB5AF373D3}"/>
          </ac:spMkLst>
        </pc:spChg>
        <pc:spChg chg="add del mod">
          <ac:chgData name="Aswanth Kumar A" userId="ff95b455-3632-4f3c-8b5e-290e799d0371" providerId="ADAL" clId="{1AAD6A71-A234-42BD-BA5E-7C19FBD08A6A}" dt="2023-08-09T07:02:47.172" v="49" actId="6264"/>
          <ac:spMkLst>
            <pc:docMk/>
            <pc:sldMk cId="914739904" sldId="265"/>
            <ac:spMk id="3" creationId="{C506D882-3800-9C3E-ED2C-634697C03596}"/>
          </ac:spMkLst>
        </pc:spChg>
        <pc:spChg chg="add del mod">
          <ac:chgData name="Aswanth Kumar A" userId="ff95b455-3632-4f3c-8b5e-290e799d0371" providerId="ADAL" clId="{1AAD6A71-A234-42BD-BA5E-7C19FBD08A6A}" dt="2023-08-09T07:02:47.172" v="49" actId="6264"/>
          <ac:spMkLst>
            <pc:docMk/>
            <pc:sldMk cId="914739904" sldId="265"/>
            <ac:spMk id="4" creationId="{756DE214-06E6-73AF-AC1F-A2FAA3351226}"/>
          </ac:spMkLst>
        </pc:spChg>
        <pc:spChg chg="add del mod">
          <ac:chgData name="Aswanth Kumar A" userId="ff95b455-3632-4f3c-8b5e-290e799d0371" providerId="ADAL" clId="{1AAD6A71-A234-42BD-BA5E-7C19FBD08A6A}" dt="2023-08-09T07:03:31.563" v="59" actId="6264"/>
          <ac:spMkLst>
            <pc:docMk/>
            <pc:sldMk cId="914739904" sldId="265"/>
            <ac:spMk id="5" creationId="{3CE47605-B3D2-3A2E-D8F9-7201DFFCB16D}"/>
          </ac:spMkLst>
        </pc:spChg>
        <pc:spChg chg="mod">
          <ac:chgData name="Aswanth Kumar A" userId="ff95b455-3632-4f3c-8b5e-290e799d0371" providerId="ADAL" clId="{1AAD6A71-A234-42BD-BA5E-7C19FBD08A6A}" dt="2023-08-09T09:01:03.312" v="243" actId="14100"/>
          <ac:spMkLst>
            <pc:docMk/>
            <pc:sldMk cId="914739904" sldId="265"/>
            <ac:spMk id="6" creationId="{59CC0AFB-EDB7-1FFD-4900-EA4C271E846F}"/>
          </ac:spMkLst>
        </pc:spChg>
        <pc:spChg chg="add del mod">
          <ac:chgData name="Aswanth Kumar A" userId="ff95b455-3632-4f3c-8b5e-290e799d0371" providerId="ADAL" clId="{1AAD6A71-A234-42BD-BA5E-7C19FBD08A6A}" dt="2023-08-09T07:03:31.563" v="59" actId="6264"/>
          <ac:spMkLst>
            <pc:docMk/>
            <pc:sldMk cId="914739904" sldId="265"/>
            <ac:spMk id="7" creationId="{807E524F-EB11-BFFD-FD12-7ED44377DC55}"/>
          </ac:spMkLst>
        </pc:spChg>
        <pc:spChg chg="add del mod">
          <ac:chgData name="Aswanth Kumar A" userId="ff95b455-3632-4f3c-8b5e-290e799d0371" providerId="ADAL" clId="{1AAD6A71-A234-42BD-BA5E-7C19FBD08A6A}" dt="2023-08-09T07:03:31.563" v="59" actId="6264"/>
          <ac:spMkLst>
            <pc:docMk/>
            <pc:sldMk cId="914739904" sldId="265"/>
            <ac:spMk id="8" creationId="{6523E248-4896-C54E-4DCF-46886F162A2D}"/>
          </ac:spMkLst>
        </pc:spChg>
        <pc:spChg chg="mod">
          <ac:chgData name="Aswanth Kumar A" userId="ff95b455-3632-4f3c-8b5e-290e799d0371" providerId="ADAL" clId="{1AAD6A71-A234-42BD-BA5E-7C19FBD08A6A}" dt="2023-08-09T09:01:06.319" v="244" actId="1076"/>
          <ac:spMkLst>
            <pc:docMk/>
            <pc:sldMk cId="914739904" sldId="265"/>
            <ac:spMk id="9" creationId="{046D083E-406C-EEC2-B613-36B96146E9B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10" creationId="{2DE6CD46-D58F-C999-BEF8-C3A1EA8CD52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13" creationId="{C38C4723-9294-0761-F38B-8EB0E1236A9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14" creationId="{9AD629F1-7D89-49D8-8A71-58CC433CFE5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15" creationId="{F94AE5DF-8599-9A7F-7F11-4B2FA133DEB5}"/>
          </ac:spMkLst>
        </pc:spChg>
        <pc:spChg chg="mod">
          <ac:chgData name="Aswanth Kumar A" userId="ff95b455-3632-4f3c-8b5e-290e799d0371" providerId="ADAL" clId="{1AAD6A71-A234-42BD-BA5E-7C19FBD08A6A}" dt="2023-08-09T09:00:52.313" v="242" actId="404"/>
          <ac:spMkLst>
            <pc:docMk/>
            <pc:sldMk cId="914739904" sldId="265"/>
            <ac:spMk id="18" creationId="{B6E636A1-2933-2A6B-D8E0-FE30B435FD0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19" creationId="{6E69BBDF-47A4-C54B-8A46-2538525E07E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0" creationId="{8F44CD7B-3AA3-873D-EE76-CD6E55E9077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1" creationId="{4653529F-E02C-91BB-4515-CD15EDCF463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2" creationId="{B164D946-007F-B859-7E40-E2A5FDECB4D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3" creationId="{A6181532-57A3-FE9A-BF3E-6864492B44F4}"/>
          </ac:spMkLst>
        </pc:spChg>
        <pc:spChg chg="mod">
          <ac:chgData name="Aswanth Kumar A" userId="ff95b455-3632-4f3c-8b5e-290e799d0371" providerId="ADAL" clId="{1AAD6A71-A234-42BD-BA5E-7C19FBD08A6A}" dt="2023-08-09T09:00:52.313" v="242" actId="404"/>
          <ac:spMkLst>
            <pc:docMk/>
            <pc:sldMk cId="914739904" sldId="265"/>
            <ac:spMk id="24" creationId="{12AAC9A4-D385-EA07-69A5-A98F09B9D70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6" creationId="{8E05E087-BFCE-39D7-2155-773BEEB2C7B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28" creationId="{6077755F-6CAB-925C-B1B4-A6AFDD98F279}"/>
          </ac:spMkLst>
        </pc:spChg>
        <pc:spChg chg="mod ord">
          <ac:chgData name="Aswanth Kumar A" userId="ff95b455-3632-4f3c-8b5e-290e799d0371" providerId="ADAL" clId="{1AAD6A71-A234-42BD-BA5E-7C19FBD08A6A}" dt="2023-08-09T08:47:54.544" v="233" actId="207"/>
          <ac:spMkLst>
            <pc:docMk/>
            <pc:sldMk cId="914739904" sldId="265"/>
            <ac:spMk id="29" creationId="{781F372F-A764-27C4-A9B4-C8FFA93AB071}"/>
          </ac:spMkLst>
        </pc:spChg>
        <pc:spChg chg="mod">
          <ac:chgData name="Aswanth Kumar A" userId="ff95b455-3632-4f3c-8b5e-290e799d0371" providerId="ADAL" clId="{1AAD6A71-A234-42BD-BA5E-7C19FBD08A6A}" dt="2023-08-09T07:02:52.566" v="50" actId="14100"/>
          <ac:spMkLst>
            <pc:docMk/>
            <pc:sldMk cId="914739904" sldId="265"/>
            <ac:spMk id="30" creationId="{35AA9CB7-24F6-4911-F4CC-74634943C70C}"/>
          </ac:spMkLst>
        </pc:spChg>
        <pc:spChg chg="mod ord">
          <ac:chgData name="Aswanth Kumar A" userId="ff95b455-3632-4f3c-8b5e-290e799d0371" providerId="ADAL" clId="{1AAD6A71-A234-42BD-BA5E-7C19FBD08A6A}" dt="2023-08-09T07:03:31.563" v="59" actId="6264"/>
          <ac:spMkLst>
            <pc:docMk/>
            <pc:sldMk cId="914739904" sldId="265"/>
            <ac:spMk id="31" creationId="{148920D4-1553-3772-5E7A-0FC7AD158DD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3" creationId="{12386787-1855-07C8-BCE7-46A9F918296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4" creationId="{9810B4D8-CC8C-32E7-4F1D-E6532FE21D7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6" creationId="{F31ECDD6-0192-9648-5DB3-AAE1EBA3CDD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7" creationId="{E8B25DE1-1932-5F8A-6716-2EC9607ACC4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8" creationId="{ED93DB75-AC98-46D4-A5B7-59679FFF043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39" creationId="{11C304C0-EC22-95C3-CB43-1EC531E1E68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914739904" sldId="265"/>
            <ac:spMk id="40" creationId="{5D8CA59F-86C6-897B-9032-2BBE31D8627C}"/>
          </ac:spMkLst>
        </pc:spChg>
        <pc:grpChg chg="mod">
          <ac:chgData name="Aswanth Kumar A" userId="ff95b455-3632-4f3c-8b5e-290e799d0371" providerId="ADAL" clId="{1AAD6A71-A234-42BD-BA5E-7C19FBD08A6A}" dt="2023-08-09T07:02:55.436" v="51" actId="1076"/>
          <ac:grpSpMkLst>
            <pc:docMk/>
            <pc:sldMk cId="914739904" sldId="265"/>
            <ac:grpSpMk id="25" creationId="{B42350FD-A282-AE6C-5095-F712CB80B952}"/>
          </ac:grpSpMkLst>
        </pc:grpChg>
        <pc:grpChg chg="mod">
          <ac:chgData name="Aswanth Kumar A" userId="ff95b455-3632-4f3c-8b5e-290e799d0371" providerId="ADAL" clId="{1AAD6A71-A234-42BD-BA5E-7C19FBD08A6A}" dt="2023-08-09T07:03:07.246" v="54" actId="1076"/>
          <ac:grpSpMkLst>
            <pc:docMk/>
            <pc:sldMk cId="914739904" sldId="265"/>
            <ac:grpSpMk id="32" creationId="{B379F727-B82B-38EE-8103-E1881E86A862}"/>
          </ac:grpSpMkLst>
        </pc:grpChg>
        <pc:picChg chg="mod ord modCrop">
          <ac:chgData name="Aswanth Kumar A" userId="ff95b455-3632-4f3c-8b5e-290e799d0371" providerId="ADAL" clId="{1AAD6A71-A234-42BD-BA5E-7C19FBD08A6A}" dt="2023-08-09T07:03:44.870" v="62" actId="18131"/>
          <ac:picMkLst>
            <pc:docMk/>
            <pc:sldMk cId="914739904" sldId="265"/>
            <ac:picMk id="35" creationId="{0EE9DC02-E063-069E-1B51-1254443D70B7}"/>
          </ac:picMkLst>
        </pc:picChg>
      </pc:sldChg>
      <pc:sldChg chg="addSp delSp modSp mod addAnim delAnim chgLayout">
        <pc:chgData name="Aswanth Kumar A" userId="ff95b455-3632-4f3c-8b5e-290e799d0371" providerId="ADAL" clId="{1AAD6A71-A234-42BD-BA5E-7C19FBD08A6A}" dt="2023-08-09T09:01:20.775" v="245" actId="14100"/>
        <pc:sldMkLst>
          <pc:docMk/>
          <pc:sldMk cId="1779618469" sldId="266"/>
        </pc:sldMkLst>
        <pc:spChg chg="add del mod">
          <ac:chgData name="Aswanth Kumar A" userId="ff95b455-3632-4f3c-8b5e-290e799d0371" providerId="ADAL" clId="{1AAD6A71-A234-42BD-BA5E-7C19FBD08A6A}" dt="2023-08-09T07:04:07.713" v="64" actId="6264"/>
          <ac:spMkLst>
            <pc:docMk/>
            <pc:sldMk cId="1779618469" sldId="266"/>
            <ac:spMk id="2" creationId="{13D53210-1F61-E9EE-3BD6-2EDD35BD6296}"/>
          </ac:spMkLst>
        </pc:spChg>
        <pc:spChg chg="add del mod">
          <ac:chgData name="Aswanth Kumar A" userId="ff95b455-3632-4f3c-8b5e-290e799d0371" providerId="ADAL" clId="{1AAD6A71-A234-42BD-BA5E-7C19FBD08A6A}" dt="2023-08-09T07:04:07.713" v="64" actId="6264"/>
          <ac:spMkLst>
            <pc:docMk/>
            <pc:sldMk cId="1779618469" sldId="266"/>
            <ac:spMk id="3" creationId="{A72DAACE-48AD-D4BC-B6C5-9B61CCA54094}"/>
          </ac:spMkLst>
        </pc:spChg>
        <pc:spChg chg="add del mod">
          <ac:chgData name="Aswanth Kumar A" userId="ff95b455-3632-4f3c-8b5e-290e799d0371" providerId="ADAL" clId="{1AAD6A71-A234-42BD-BA5E-7C19FBD08A6A}" dt="2023-08-09T07:04:07.713" v="64" actId="6264"/>
          <ac:spMkLst>
            <pc:docMk/>
            <pc:sldMk cId="1779618469" sldId="266"/>
            <ac:spMk id="4" creationId="{57072630-3686-070B-1DB6-7503F581B2BD}"/>
          </ac:spMkLst>
        </pc:spChg>
        <pc:spChg chg="add del mod">
          <ac:chgData name="Aswanth Kumar A" userId="ff95b455-3632-4f3c-8b5e-290e799d0371" providerId="ADAL" clId="{1AAD6A71-A234-42BD-BA5E-7C19FBD08A6A}" dt="2023-08-09T07:04:07.713" v="64" actId="6264"/>
          <ac:spMkLst>
            <pc:docMk/>
            <pc:sldMk cId="1779618469" sldId="266"/>
            <ac:spMk id="5" creationId="{B11C6982-1029-FDDB-3F2B-8D3AF5ECEAB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6" creationId="{127B2EDB-0050-C65D-E55F-E57F162E86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7" creationId="{0E6B74BB-B052-1787-EB47-31C1AA56674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9" creationId="{47DEA919-CA9B-BC6D-EC57-A9B34842F57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10" creationId="{0646C752-70EC-04A6-58F1-BC37D2E35DA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11" creationId="{F35DE0C6-694F-10E1-77B6-559FEC638D2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12" creationId="{91B43177-1C78-44D7-D46E-5335B5DCB8D5}"/>
          </ac:spMkLst>
        </pc:spChg>
        <pc:spChg chg="add del mod">
          <ac:chgData name="Aswanth Kumar A" userId="ff95b455-3632-4f3c-8b5e-290e799d0371" providerId="ADAL" clId="{1AAD6A71-A234-42BD-BA5E-7C19FBD08A6A}" dt="2023-08-09T07:04:07.713" v="64" actId="6264"/>
          <ac:spMkLst>
            <pc:docMk/>
            <pc:sldMk cId="1779618469" sldId="266"/>
            <ac:spMk id="13" creationId="{EFD38EB1-132E-7FCB-484A-DD6E01A1CA31}"/>
          </ac:spMkLst>
        </pc:spChg>
        <pc:spChg chg="add del mod">
          <ac:chgData name="Aswanth Kumar A" userId="ff95b455-3632-4f3c-8b5e-290e799d0371" providerId="ADAL" clId="{1AAD6A71-A234-42BD-BA5E-7C19FBD08A6A}" dt="2023-08-09T07:04:30.424" v="70" actId="6264"/>
          <ac:spMkLst>
            <pc:docMk/>
            <pc:sldMk cId="1779618469" sldId="266"/>
            <ac:spMk id="14" creationId="{CF857E31-DE0D-583E-BF45-5024CB822B60}"/>
          </ac:spMkLst>
        </pc:spChg>
        <pc:spChg chg="add del mod">
          <ac:chgData name="Aswanth Kumar A" userId="ff95b455-3632-4f3c-8b5e-290e799d0371" providerId="ADAL" clId="{1AAD6A71-A234-42BD-BA5E-7C19FBD08A6A}" dt="2023-08-09T07:04:30.424" v="70" actId="6264"/>
          <ac:spMkLst>
            <pc:docMk/>
            <pc:sldMk cId="1779618469" sldId="266"/>
            <ac:spMk id="15" creationId="{27EA9462-5420-E3F7-3950-F9A2FC948A4A}"/>
          </ac:spMkLst>
        </pc:spChg>
        <pc:spChg chg="add del mod">
          <ac:chgData name="Aswanth Kumar A" userId="ff95b455-3632-4f3c-8b5e-290e799d0371" providerId="ADAL" clId="{1AAD6A71-A234-42BD-BA5E-7C19FBD08A6A}" dt="2023-08-09T07:04:30.424" v="70" actId="6264"/>
          <ac:spMkLst>
            <pc:docMk/>
            <pc:sldMk cId="1779618469" sldId="266"/>
            <ac:spMk id="16" creationId="{FD0AE59E-42FD-CD64-E438-56BD37EB5C95}"/>
          </ac:spMkLst>
        </pc:spChg>
        <pc:spChg chg="add del mod">
          <ac:chgData name="Aswanth Kumar A" userId="ff95b455-3632-4f3c-8b5e-290e799d0371" providerId="ADAL" clId="{1AAD6A71-A234-42BD-BA5E-7C19FBD08A6A}" dt="2023-08-09T07:04:30.424" v="70" actId="6264"/>
          <ac:spMkLst>
            <pc:docMk/>
            <pc:sldMk cId="1779618469" sldId="266"/>
            <ac:spMk id="17" creationId="{F8138ACA-7801-1677-8570-151E7CB416B0}"/>
          </ac:spMkLst>
        </pc:spChg>
        <pc:spChg chg="add del mod">
          <ac:chgData name="Aswanth Kumar A" userId="ff95b455-3632-4f3c-8b5e-290e799d0371" providerId="ADAL" clId="{1AAD6A71-A234-42BD-BA5E-7C19FBD08A6A}" dt="2023-08-09T07:04:30.424" v="70" actId="6264"/>
          <ac:spMkLst>
            <pc:docMk/>
            <pc:sldMk cId="1779618469" sldId="266"/>
            <ac:spMk id="19" creationId="{5E3C693F-C2FC-D695-4907-0E75EFCF1194}"/>
          </ac:spMkLst>
        </pc:spChg>
        <pc:spChg chg="add del mod">
          <ac:chgData name="Aswanth Kumar A" userId="ff95b455-3632-4f3c-8b5e-290e799d0371" providerId="ADAL" clId="{1AAD6A71-A234-42BD-BA5E-7C19FBD08A6A}" dt="2023-08-09T07:04:45.081" v="73" actId="6264"/>
          <ac:spMkLst>
            <pc:docMk/>
            <pc:sldMk cId="1779618469" sldId="266"/>
            <ac:spMk id="21" creationId="{F1235870-37A5-37BB-59D4-A9AC97B7BB0E}"/>
          </ac:spMkLst>
        </pc:spChg>
        <pc:spChg chg="add del mod">
          <ac:chgData name="Aswanth Kumar A" userId="ff95b455-3632-4f3c-8b5e-290e799d0371" providerId="ADAL" clId="{1AAD6A71-A234-42BD-BA5E-7C19FBD08A6A}" dt="2023-08-09T07:04:45.081" v="73" actId="6264"/>
          <ac:spMkLst>
            <pc:docMk/>
            <pc:sldMk cId="1779618469" sldId="266"/>
            <ac:spMk id="23" creationId="{5ABBDE40-F970-58AE-AAD6-78B08B16D3A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25" creationId="{A368D3E5-C74B-199B-FD57-14D133A153B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26" creationId="{4EB412AF-3DFD-82C5-D22F-C4179FA6858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27" creationId="{6298B45D-5544-55D4-12DF-3BC88A4A2FC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28" creationId="{9F3B713E-6EA5-3FA0-7798-83A9C171B8C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29" creationId="{29938672-69F9-6CFD-2346-AA359DC2FE1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30" creationId="{BBF8882D-F40F-F4A5-13C4-072EDC49DB5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31" creationId="{A16DE9B1-CE95-F44F-DF0A-26ED25CF4AB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32" creationId="{7898CC65-DC2F-9A63-A27D-CA612A427C4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34" creationId="{9D357A77-921A-51D3-77B3-FF77666C2AD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35" creationId="{11B4FB50-DF85-D8DF-D0CA-F926C781C584}"/>
          </ac:spMkLst>
        </pc:spChg>
        <pc:spChg chg="mod">
          <ac:chgData name="Aswanth Kumar A" userId="ff95b455-3632-4f3c-8b5e-290e799d0371" providerId="ADAL" clId="{1AAD6A71-A234-42BD-BA5E-7C19FBD08A6A}" dt="2023-08-09T07:04:14.750" v="66" actId="14100"/>
          <ac:spMkLst>
            <pc:docMk/>
            <pc:sldMk cId="1779618469" sldId="266"/>
            <ac:spMk id="36" creationId="{8E783197-23CD-7005-2904-F8D8E415B096}"/>
          </ac:spMkLst>
        </pc:spChg>
        <pc:spChg chg="add del mod">
          <ac:chgData name="Aswanth Kumar A" userId="ff95b455-3632-4f3c-8b5e-290e799d0371" providerId="ADAL" clId="{1AAD6A71-A234-42BD-BA5E-7C19FBD08A6A}" dt="2023-08-09T07:04:45.081" v="73" actId="6264"/>
          <ac:spMkLst>
            <pc:docMk/>
            <pc:sldMk cId="1779618469" sldId="266"/>
            <ac:spMk id="37" creationId="{290E1CEE-CEF4-749D-0A49-2C8A9C347B6F}"/>
          </ac:spMkLst>
        </pc:spChg>
        <pc:spChg chg="add del mod">
          <ac:chgData name="Aswanth Kumar A" userId="ff95b455-3632-4f3c-8b5e-290e799d0371" providerId="ADAL" clId="{1AAD6A71-A234-42BD-BA5E-7C19FBD08A6A}" dt="2023-08-09T07:04:45.081" v="73" actId="6264"/>
          <ac:spMkLst>
            <pc:docMk/>
            <pc:sldMk cId="1779618469" sldId="266"/>
            <ac:spMk id="38" creationId="{B4A92EC7-8E39-64D9-34BF-5FB86EA6E5BC}"/>
          </ac:spMkLst>
        </pc:spChg>
        <pc:spChg chg="add del mod">
          <ac:chgData name="Aswanth Kumar A" userId="ff95b455-3632-4f3c-8b5e-290e799d0371" providerId="ADAL" clId="{1AAD6A71-A234-42BD-BA5E-7C19FBD08A6A}" dt="2023-08-09T07:04:45.081" v="73" actId="6264"/>
          <ac:spMkLst>
            <pc:docMk/>
            <pc:sldMk cId="1779618469" sldId="266"/>
            <ac:spMk id="39" creationId="{4CE1F19A-8870-1EDD-613B-3F36E3D46E34}"/>
          </ac:spMkLst>
        </pc:spChg>
        <pc:spChg chg="add del mo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40" creationId="{64701C15-D4F2-A315-4C20-4B7EC177A1DD}"/>
          </ac:spMkLst>
        </pc:spChg>
        <pc:spChg chg="mod or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41" creationId="{B80A57DD-2166-5857-3F0F-A920EF3950E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3" creationId="{88B69473-B9D4-4D8B-1E35-4701472B8B4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4" creationId="{F00B8506-C2A5-F9EB-19E6-30672CC6191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5" creationId="{7E50A0D5-0BB7-29CA-C33F-F2996999D07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6" creationId="{A943FC45-24CE-E0BA-E8A5-E6FFDEB792C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7" creationId="{E6CDAF72-74A8-D9A1-0130-1BD6ADBA520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8" creationId="{EC1785BE-454E-B44A-3B27-E4599002569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49" creationId="{0D4F709E-D750-96E2-FB73-A2AFA0DC089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51" creationId="{A9C84785-8D6E-5E85-B97A-542FAF51585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52" creationId="{37B39D08-CAAA-BBBC-1EF5-5BBDBFBE34E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779618469" sldId="266"/>
            <ac:spMk id="53" creationId="{46B0AA09-23E2-207C-8950-3DEC8BBD0945}"/>
          </ac:spMkLst>
        </pc:spChg>
        <pc:spChg chg="add del mo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54" creationId="{C700113D-0E74-4A4A-C891-372A92B15300}"/>
          </ac:spMkLst>
        </pc:spChg>
        <pc:spChg chg="add del mo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55" creationId="{45D2D900-17D2-32A1-C7C1-0B6B84CDD0DA}"/>
          </ac:spMkLst>
        </pc:spChg>
        <pc:spChg chg="add del mo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56" creationId="{BD29E87C-FD0E-924B-15A0-1BA606F179C4}"/>
          </ac:spMkLst>
        </pc:spChg>
        <pc:spChg chg="add del mod">
          <ac:chgData name="Aswanth Kumar A" userId="ff95b455-3632-4f3c-8b5e-290e799d0371" providerId="ADAL" clId="{1AAD6A71-A234-42BD-BA5E-7C19FBD08A6A}" dt="2023-08-09T07:04:55.627" v="78" actId="6264"/>
          <ac:spMkLst>
            <pc:docMk/>
            <pc:sldMk cId="1779618469" sldId="266"/>
            <ac:spMk id="57" creationId="{839041A8-6D46-D91E-F247-579BE6A40405}"/>
          </ac:spMkLst>
        </pc:spChg>
        <pc:grpChg chg="mod">
          <ac:chgData name="Aswanth Kumar A" userId="ff95b455-3632-4f3c-8b5e-290e799d0371" providerId="ADAL" clId="{1AAD6A71-A234-42BD-BA5E-7C19FBD08A6A}" dt="2023-08-09T09:01:20.775" v="245" actId="14100"/>
          <ac:grpSpMkLst>
            <pc:docMk/>
            <pc:sldMk cId="1779618469" sldId="266"/>
            <ac:grpSpMk id="8" creationId="{850A5BD5-3EB7-77F3-C944-4AE0770B4ACD}"/>
          </ac:grpSpMkLst>
        </pc:grpChg>
        <pc:grpChg chg="mod">
          <ac:chgData name="Aswanth Kumar A" userId="ff95b455-3632-4f3c-8b5e-290e799d0371" providerId="ADAL" clId="{1AAD6A71-A234-42BD-BA5E-7C19FBD08A6A}" dt="2023-08-09T07:04:17.758" v="67" actId="1076"/>
          <ac:grpSpMkLst>
            <pc:docMk/>
            <pc:sldMk cId="1779618469" sldId="266"/>
            <ac:grpSpMk id="33" creationId="{B51BAD6C-17C7-0578-7FA5-5556D84A6375}"/>
          </ac:grpSpMkLst>
        </pc:grpChg>
        <pc:grpChg chg="mod">
          <ac:chgData name="Aswanth Kumar A" userId="ff95b455-3632-4f3c-8b5e-290e799d0371" providerId="ADAL" clId="{1AAD6A71-A234-42BD-BA5E-7C19FBD08A6A}" dt="2023-08-09T07:04:12.289" v="65" actId="1076"/>
          <ac:grpSpMkLst>
            <pc:docMk/>
            <pc:sldMk cId="1779618469" sldId="266"/>
            <ac:grpSpMk id="42" creationId="{044F4764-0F9D-FC6B-4320-5AF371C31E77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779618469" sldId="266"/>
            <ac:grpSpMk id="50" creationId="{1494AA38-6EEE-3024-04F1-AE52F19B1D9C}"/>
          </ac:grpSpMkLst>
        </pc:grpChg>
        <pc:picChg chg="mod ord">
          <ac:chgData name="Aswanth Kumar A" userId="ff95b455-3632-4f3c-8b5e-290e799d0371" providerId="ADAL" clId="{1AAD6A71-A234-42BD-BA5E-7C19FBD08A6A}" dt="2023-08-09T07:04:55.627" v="78" actId="6264"/>
          <ac:picMkLst>
            <pc:docMk/>
            <pc:sldMk cId="1779618469" sldId="266"/>
            <ac:picMk id="18" creationId="{9D2483E7-3603-A1DE-6110-AEA3D6A80610}"/>
          </ac:picMkLst>
        </pc:picChg>
        <pc:picChg chg="mod ord">
          <ac:chgData name="Aswanth Kumar A" userId="ff95b455-3632-4f3c-8b5e-290e799d0371" providerId="ADAL" clId="{1AAD6A71-A234-42BD-BA5E-7C19FBD08A6A}" dt="2023-08-09T07:04:55.627" v="78" actId="6264"/>
          <ac:picMkLst>
            <pc:docMk/>
            <pc:sldMk cId="1779618469" sldId="266"/>
            <ac:picMk id="20" creationId="{5B373D00-0EA0-CE98-E0B7-1080A5F4B129}"/>
          </ac:picMkLst>
        </pc:picChg>
        <pc:picChg chg="mod ord">
          <ac:chgData name="Aswanth Kumar A" userId="ff95b455-3632-4f3c-8b5e-290e799d0371" providerId="ADAL" clId="{1AAD6A71-A234-42BD-BA5E-7C19FBD08A6A}" dt="2023-08-09T07:04:55.627" v="78" actId="6264"/>
          <ac:picMkLst>
            <pc:docMk/>
            <pc:sldMk cId="1779618469" sldId="266"/>
            <ac:picMk id="22" creationId="{7334D76C-F31C-2F1A-F45B-5DD78D575464}"/>
          </ac:picMkLst>
        </pc:picChg>
        <pc:picChg chg="mod ord">
          <ac:chgData name="Aswanth Kumar A" userId="ff95b455-3632-4f3c-8b5e-290e799d0371" providerId="ADAL" clId="{1AAD6A71-A234-42BD-BA5E-7C19FBD08A6A}" dt="2023-08-09T07:04:55.627" v="78" actId="6264"/>
          <ac:picMkLst>
            <pc:docMk/>
            <pc:sldMk cId="1779618469" sldId="266"/>
            <ac:picMk id="24" creationId="{448D1896-621D-6A02-2811-F8621CCF9FEA}"/>
          </ac:picMkLst>
        </pc:picChg>
      </pc:sldChg>
      <pc:sldChg chg="addSp delSp modSp mod chgLayout">
        <pc:chgData name="Aswanth Kumar A" userId="ff95b455-3632-4f3c-8b5e-290e799d0371" providerId="ADAL" clId="{1AAD6A71-A234-42BD-BA5E-7C19FBD08A6A}" dt="2023-08-09T09:01:38.752" v="247" actId="14100"/>
        <pc:sldMkLst>
          <pc:docMk/>
          <pc:sldMk cId="1352013770" sldId="267"/>
        </pc:sldMkLst>
        <pc:spChg chg="add del mod">
          <ac:chgData name="Aswanth Kumar A" userId="ff95b455-3632-4f3c-8b5e-290e799d0371" providerId="ADAL" clId="{1AAD6A71-A234-42BD-BA5E-7C19FBD08A6A}" dt="2023-08-09T07:05:00.839" v="79" actId="6264"/>
          <ac:spMkLst>
            <pc:docMk/>
            <pc:sldMk cId="1352013770" sldId="267"/>
            <ac:spMk id="2" creationId="{3518C410-3282-6BD1-DC40-14FC97BCD112}"/>
          </ac:spMkLst>
        </pc:spChg>
        <pc:spChg chg="add del mod">
          <ac:chgData name="Aswanth Kumar A" userId="ff95b455-3632-4f3c-8b5e-290e799d0371" providerId="ADAL" clId="{1AAD6A71-A234-42BD-BA5E-7C19FBD08A6A}" dt="2023-08-09T07:05:00.839" v="79" actId="6264"/>
          <ac:spMkLst>
            <pc:docMk/>
            <pc:sldMk cId="1352013770" sldId="267"/>
            <ac:spMk id="3" creationId="{3EDD8DDE-96B1-B14B-5943-16817E2CCCDB}"/>
          </ac:spMkLst>
        </pc:spChg>
        <pc:spChg chg="add del mod">
          <ac:chgData name="Aswanth Kumar A" userId="ff95b455-3632-4f3c-8b5e-290e799d0371" providerId="ADAL" clId="{1AAD6A71-A234-42BD-BA5E-7C19FBD08A6A}" dt="2023-08-09T07:05:00.839" v="79" actId="6264"/>
          <ac:spMkLst>
            <pc:docMk/>
            <pc:sldMk cId="1352013770" sldId="267"/>
            <ac:spMk id="4" creationId="{83D1FCA5-C087-7BB5-11CC-BA3637359A38}"/>
          </ac:spMkLst>
        </pc:spChg>
        <pc:spChg chg="add del mod">
          <ac:chgData name="Aswanth Kumar A" userId="ff95b455-3632-4f3c-8b5e-290e799d0371" providerId="ADAL" clId="{1AAD6A71-A234-42BD-BA5E-7C19FBD08A6A}" dt="2023-08-09T07:05:19.215" v="85" actId="6264"/>
          <ac:spMkLst>
            <pc:docMk/>
            <pc:sldMk cId="1352013770" sldId="267"/>
            <ac:spMk id="5" creationId="{17AFD6D2-0C98-F4CB-8912-6F1D5BBFFACC}"/>
          </ac:spMkLst>
        </pc:spChg>
        <pc:spChg chg="add del mod">
          <ac:chgData name="Aswanth Kumar A" userId="ff95b455-3632-4f3c-8b5e-290e799d0371" providerId="ADAL" clId="{1AAD6A71-A234-42BD-BA5E-7C19FBD08A6A}" dt="2023-08-09T07:05:19.215" v="85" actId="6264"/>
          <ac:spMkLst>
            <pc:docMk/>
            <pc:sldMk cId="1352013770" sldId="267"/>
            <ac:spMk id="6" creationId="{5ED0D98A-4000-58B6-B4B3-65C19AAE1E0F}"/>
          </ac:spMkLst>
        </pc:spChg>
        <pc:spChg chg="add del mod">
          <ac:chgData name="Aswanth Kumar A" userId="ff95b455-3632-4f3c-8b5e-290e799d0371" providerId="ADAL" clId="{1AAD6A71-A234-42BD-BA5E-7C19FBD08A6A}" dt="2023-08-09T07:05:19.215" v="85" actId="6264"/>
          <ac:spMkLst>
            <pc:docMk/>
            <pc:sldMk cId="1352013770" sldId="267"/>
            <ac:spMk id="7" creationId="{A4561352-A940-380B-D220-F1E243D481D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19" creationId="{1B627996-D066-788C-B1D5-5B5C70AB18D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20" creationId="{0B564CA6-D31D-D598-8081-8FA702D611E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21" creationId="{643146D8-515F-E424-1042-C9AD9F5D2F2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25" creationId="{2273CB42-9A95-34BA-4F3F-846C7A19D8B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26" creationId="{59306CFE-ABE8-84E0-C069-1C600117A689}"/>
          </ac:spMkLst>
        </pc:spChg>
        <pc:spChg chg="mod">
          <ac:chgData name="Aswanth Kumar A" userId="ff95b455-3632-4f3c-8b5e-290e799d0371" providerId="ADAL" clId="{1AAD6A71-A234-42BD-BA5E-7C19FBD08A6A}" dt="2023-08-09T09:01:38.752" v="247" actId="14100"/>
          <ac:spMkLst>
            <pc:docMk/>
            <pc:sldMk cId="1352013770" sldId="267"/>
            <ac:spMk id="27" creationId="{17CA2E45-5BF3-2499-517E-4B84335C723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33" creationId="{F18ED279-EE50-ABA0-E9D9-7223324238A3}"/>
          </ac:spMkLst>
        </pc:spChg>
        <pc:spChg chg="mod">
          <ac:chgData name="Aswanth Kumar A" userId="ff95b455-3632-4f3c-8b5e-290e799d0371" providerId="ADAL" clId="{1AAD6A71-A234-42BD-BA5E-7C19FBD08A6A}" dt="2023-08-09T09:01:36.448" v="246" actId="14100"/>
          <ac:spMkLst>
            <pc:docMk/>
            <pc:sldMk cId="1352013770" sldId="267"/>
            <ac:spMk id="35" creationId="{6E5AE9E5-B9CC-C332-38A1-44598E2FE95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36" creationId="{EE53F406-C10E-2A8A-4341-08A7A7E7325E}"/>
          </ac:spMkLst>
        </pc:spChg>
        <pc:spChg chg="mod ord">
          <ac:chgData name="Aswanth Kumar A" userId="ff95b455-3632-4f3c-8b5e-290e799d0371" providerId="ADAL" clId="{1AAD6A71-A234-42BD-BA5E-7C19FBD08A6A}" dt="2023-08-09T08:48:12.420" v="234" actId="207"/>
          <ac:spMkLst>
            <pc:docMk/>
            <pc:sldMk cId="1352013770" sldId="267"/>
            <ac:spMk id="39" creationId="{954CCDC8-EA64-E2F5-5981-E267188DAA81}"/>
          </ac:spMkLst>
        </pc:spChg>
        <pc:spChg chg="mod ord">
          <ac:chgData name="Aswanth Kumar A" userId="ff95b455-3632-4f3c-8b5e-290e799d0371" providerId="ADAL" clId="{1AAD6A71-A234-42BD-BA5E-7C19FBD08A6A}" dt="2023-08-09T07:05:19.215" v="85" actId="6264"/>
          <ac:spMkLst>
            <pc:docMk/>
            <pc:sldMk cId="1352013770" sldId="267"/>
            <ac:spMk id="40" creationId="{DA0521B9-8984-0340-9041-0A1E1295DAD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2" creationId="{47136B85-DA54-F851-789C-C18D922CA0D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3" creationId="{89F4B233-D899-A220-0A00-38A5AB44C4F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4" creationId="{2D167043-11AC-8473-30E4-E1D11C8DE3D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5" creationId="{586E0A9E-A4CC-5A53-D4C5-654F1CABC20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6" creationId="{7C8439C3-CAED-1CE7-8859-C3D41C516E5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7" creationId="{4031A086-8A9D-608D-CE82-DD86D4195E2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352013770" sldId="267"/>
            <ac:spMk id="48" creationId="{990460B5-5FDD-B73B-7027-AACE16822B6E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352013770" sldId="267"/>
            <ac:grpSpMk id="18" creationId="{FFC88F99-6250-7C88-E91B-757DA2A0AE20}"/>
          </ac:grpSpMkLst>
        </pc:grpChg>
        <pc:grpChg chg="mod">
          <ac:chgData name="Aswanth Kumar A" userId="ff95b455-3632-4f3c-8b5e-290e799d0371" providerId="ADAL" clId="{1AAD6A71-A234-42BD-BA5E-7C19FBD08A6A}" dt="2023-08-09T07:05:11.769" v="83" actId="1076"/>
          <ac:grpSpMkLst>
            <pc:docMk/>
            <pc:sldMk cId="1352013770" sldId="267"/>
            <ac:grpSpMk id="24" creationId="{94B0DBD1-5F7E-3001-221B-69BBBB3ADA4B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352013770" sldId="267"/>
            <ac:grpSpMk id="37" creationId="{96486C8D-0271-5557-A7C4-F41F0EACBC51}"/>
          </ac:grpSpMkLst>
        </pc:grpChg>
        <pc:grpChg chg="mod">
          <ac:chgData name="Aswanth Kumar A" userId="ff95b455-3632-4f3c-8b5e-290e799d0371" providerId="ADAL" clId="{1AAD6A71-A234-42BD-BA5E-7C19FBD08A6A}" dt="2023-08-09T07:05:06.676" v="81" actId="1076"/>
          <ac:grpSpMkLst>
            <pc:docMk/>
            <pc:sldMk cId="1352013770" sldId="267"/>
            <ac:grpSpMk id="41" creationId="{F65DEC9D-444C-535F-94A7-1AC9BCE4755F}"/>
          </ac:grpSpMkLst>
        </pc:grpChg>
        <pc:picChg chg="mod ord modCrop">
          <ac:chgData name="Aswanth Kumar A" userId="ff95b455-3632-4f3c-8b5e-290e799d0371" providerId="ADAL" clId="{1AAD6A71-A234-42BD-BA5E-7C19FBD08A6A}" dt="2023-08-09T07:05:23.762" v="86" actId="18131"/>
          <ac:picMkLst>
            <pc:docMk/>
            <pc:sldMk cId="1352013770" sldId="267"/>
            <ac:picMk id="32" creationId="{AA871C3D-B320-F561-9154-672CE9FA9B85}"/>
          </ac:picMkLst>
        </pc:picChg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352013770" sldId="267"/>
            <ac:picMk id="34" creationId="{EAD912EE-74EF-3331-F42C-E6E83A583EC6}"/>
          </ac:picMkLst>
        </pc:picChg>
      </pc:sldChg>
      <pc:sldChg chg="addSp delSp modSp mod chgLayout">
        <pc:chgData name="Aswanth Kumar A" userId="ff95b455-3632-4f3c-8b5e-290e799d0371" providerId="ADAL" clId="{1AAD6A71-A234-42BD-BA5E-7C19FBD08A6A}" dt="2023-08-09T07:05:39.899" v="89" actId="207"/>
        <pc:sldMkLst>
          <pc:docMk/>
          <pc:sldMk cId="2985033711" sldId="268"/>
        </pc:sldMkLst>
        <pc:spChg chg="add del mod">
          <ac:chgData name="Aswanth Kumar A" userId="ff95b455-3632-4f3c-8b5e-290e799d0371" providerId="ADAL" clId="{1AAD6A71-A234-42BD-BA5E-7C19FBD08A6A}" dt="2023-08-09T07:05:32.764" v="87" actId="6264"/>
          <ac:spMkLst>
            <pc:docMk/>
            <pc:sldMk cId="2985033711" sldId="268"/>
            <ac:spMk id="2" creationId="{254A3B56-6817-A06F-5BB5-C4053BDD9EE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985033711" sldId="268"/>
            <ac:spMk id="20" creationId="{7440F794-57E2-BAEA-B2DB-2F1FBA77841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2985033711" sldId="268"/>
            <ac:spMk id="22" creationId="{98A09003-9080-4CBD-15E0-3DDDF19CF9C5}"/>
          </ac:spMkLst>
        </pc:spChg>
        <pc:spChg chg="mod ord">
          <ac:chgData name="Aswanth Kumar A" userId="ff95b455-3632-4f3c-8b5e-290e799d0371" providerId="ADAL" clId="{1AAD6A71-A234-42BD-BA5E-7C19FBD08A6A}" dt="2023-08-09T07:05:39.899" v="89" actId="207"/>
          <ac:spMkLst>
            <pc:docMk/>
            <pc:sldMk cId="2985033711" sldId="268"/>
            <ac:spMk id="27" creationId="{0689C30D-AFDB-0367-C20B-B17B5F11CE5D}"/>
          </ac:spMkLst>
        </pc:spChg>
      </pc:sldChg>
      <pc:sldChg chg="addSp delSp modSp mod modClrScheme delAnim modAnim chgLayout">
        <pc:chgData name="Aswanth Kumar A" userId="ff95b455-3632-4f3c-8b5e-290e799d0371" providerId="ADAL" clId="{1AAD6A71-A234-42BD-BA5E-7C19FBD08A6A}" dt="2023-08-09T08:46:19.462" v="225"/>
        <pc:sldMkLst>
          <pc:docMk/>
          <pc:sldMk cId="4055686569" sldId="269"/>
        </pc:sldMkLst>
        <pc:spChg chg="del mod">
          <ac:chgData name="Aswanth Kumar A" userId="ff95b455-3632-4f3c-8b5e-290e799d0371" providerId="ADAL" clId="{1AAD6A71-A234-42BD-BA5E-7C19FBD08A6A}" dt="2023-08-09T08:44:29.215" v="211" actId="478"/>
          <ac:spMkLst>
            <pc:docMk/>
            <pc:sldMk cId="4055686569" sldId="269"/>
            <ac:spMk id="4" creationId="{8235ECE4-61F7-57F7-BA25-B1CAE2B3768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5" creationId="{F47DD12C-F44B-77C2-FADA-B20944DC3F0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6" creationId="{2155481A-E38D-9992-4466-08C4B580AE1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7" creationId="{9C73CBCA-3D4B-D829-9F7B-9D0FE1A643C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8" creationId="{BD050DF3-7DCD-4660-0F2D-05BD9C76CC2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9" creationId="{DAEA68CE-8825-1DFA-3179-E1AE65A391F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0" creationId="{046BCDE4-9082-F70D-113E-613FD471F77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1" creationId="{5930223F-3F08-0698-5C21-7810E9720E5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2" creationId="{5293D901-6453-ED12-5EB4-31224A96167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4" creationId="{40DF452D-A2C0-B18D-A959-C4A1C63112A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5" creationId="{24C20266-4E0F-602F-8AAC-0DFA935102E5}"/>
          </ac:spMkLst>
        </pc:spChg>
        <pc:spChg chg="mod">
          <ac:chgData name="Aswanth Kumar A" userId="ff95b455-3632-4f3c-8b5e-290e799d0371" providerId="ADAL" clId="{1AAD6A71-A234-42BD-BA5E-7C19FBD08A6A}" dt="2023-08-09T08:23:47.833" v="100" actId="14100"/>
          <ac:spMkLst>
            <pc:docMk/>
            <pc:sldMk cId="4055686569" sldId="269"/>
            <ac:spMk id="16" creationId="{62324408-A294-89D5-2C8D-BE35434E638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8" creationId="{2140830D-2FC5-CCC4-4C91-EB689BC2622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19" creationId="{65B258AF-2CCF-B33E-9636-7AED322E828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20" creationId="{F5B5A562-E7AA-E8CC-9190-E2F04D72131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21" creationId="{DF25A61A-55CC-AD4F-B2E8-50FF78EF765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22" creationId="{B31CDFEA-0A28-1E32-2684-AD25D3906BD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23" creationId="{C67343D8-CCAB-F010-94AB-402D10D022F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055686569" sldId="269"/>
            <ac:spMk id="24" creationId="{067D7959-589A-1F1E-64B9-E4ACBE0EC80E}"/>
          </ac:spMkLst>
        </pc:spChg>
        <pc:spChg chg="add mod ord">
          <ac:chgData name="Aswanth Kumar A" userId="ff95b455-3632-4f3c-8b5e-290e799d0371" providerId="ADAL" clId="{1AAD6A71-A234-42BD-BA5E-7C19FBD08A6A}" dt="2023-08-09T08:46:08.008" v="222" actId="207"/>
          <ac:spMkLst>
            <pc:docMk/>
            <pc:sldMk cId="4055686569" sldId="269"/>
            <ac:spMk id="25" creationId="{AF23A345-9F57-7947-8258-4DC374404008}"/>
          </ac:spMkLst>
        </pc:spChg>
        <pc:spChg chg="add mod ord">
          <ac:chgData name="Aswanth Kumar A" userId="ff95b455-3632-4f3c-8b5e-290e799d0371" providerId="ADAL" clId="{1AAD6A71-A234-42BD-BA5E-7C19FBD08A6A}" dt="2023-08-09T08:46:04.618" v="221" actId="6264"/>
          <ac:spMkLst>
            <pc:docMk/>
            <pc:sldMk cId="4055686569" sldId="269"/>
            <ac:spMk id="26" creationId="{D6848C52-6E49-7040-674F-6755F08AA61B}"/>
          </ac:spMkLst>
        </pc:spChg>
        <pc:spChg chg="add del mod">
          <ac:chgData name="Aswanth Kumar A" userId="ff95b455-3632-4f3c-8b5e-290e799d0371" providerId="ADAL" clId="{1AAD6A71-A234-42BD-BA5E-7C19FBD08A6A}" dt="2023-08-09T08:46:04.618" v="221" actId="6264"/>
          <ac:spMkLst>
            <pc:docMk/>
            <pc:sldMk cId="4055686569" sldId="269"/>
            <ac:spMk id="27" creationId="{5C3A7DAC-CECF-4D1B-A5F4-A29A5FFF7EC4}"/>
          </ac:spMkLst>
        </pc:spChg>
        <pc:spChg chg="add del mod">
          <ac:chgData name="Aswanth Kumar A" userId="ff95b455-3632-4f3c-8b5e-290e799d0371" providerId="ADAL" clId="{1AAD6A71-A234-42BD-BA5E-7C19FBD08A6A}" dt="2023-08-09T08:46:04.618" v="221" actId="6264"/>
          <ac:spMkLst>
            <pc:docMk/>
            <pc:sldMk cId="4055686569" sldId="269"/>
            <ac:spMk id="28" creationId="{4F50161C-44EF-7A5B-C60B-C33291DEFA6E}"/>
          </ac:spMkLst>
        </pc:spChg>
        <pc:grpChg chg="mod">
          <ac:chgData name="Aswanth Kumar A" userId="ff95b455-3632-4f3c-8b5e-290e799d0371" providerId="ADAL" clId="{1AAD6A71-A234-42BD-BA5E-7C19FBD08A6A}" dt="2023-08-09T08:23:50.620" v="101" actId="1076"/>
          <ac:grpSpMkLst>
            <pc:docMk/>
            <pc:sldMk cId="4055686569" sldId="269"/>
            <ac:grpSpMk id="13" creationId="{89784609-B36D-D277-D18E-1C5D52417A6F}"/>
          </ac:grpSpMkLst>
        </pc:grpChg>
        <pc:grpChg chg="mod">
          <ac:chgData name="Aswanth Kumar A" userId="ff95b455-3632-4f3c-8b5e-290e799d0371" providerId="ADAL" clId="{1AAD6A71-A234-42BD-BA5E-7C19FBD08A6A}" dt="2023-08-09T08:23:43.961" v="99" actId="1076"/>
          <ac:grpSpMkLst>
            <pc:docMk/>
            <pc:sldMk cId="4055686569" sldId="269"/>
            <ac:grpSpMk id="17" creationId="{8F6538BE-6DB8-BE49-72F3-8AEC79481A50}"/>
          </ac:grpSpMkLst>
        </pc:grpChg>
        <pc:graphicFrameChg chg="mod">
          <ac:chgData name="Aswanth Kumar A" userId="ff95b455-3632-4f3c-8b5e-290e799d0371" providerId="ADAL" clId="{1AAD6A71-A234-42BD-BA5E-7C19FBD08A6A}" dt="2023-08-09T06:50:59.365" v="0"/>
          <ac:graphicFrameMkLst>
            <pc:docMk/>
            <pc:sldMk cId="4055686569" sldId="269"/>
            <ac:graphicFrameMk id="2" creationId="{9A61A399-CC24-E129-8A84-D8DE04FB0BE8}"/>
          </ac:graphicFrameMkLst>
        </pc:graphicFrameChg>
        <pc:graphicFrameChg chg="del mod">
          <ac:chgData name="Aswanth Kumar A" userId="ff95b455-3632-4f3c-8b5e-290e799d0371" providerId="ADAL" clId="{1AAD6A71-A234-42BD-BA5E-7C19FBD08A6A}" dt="2023-08-09T08:44:29.215" v="211" actId="478"/>
          <ac:graphicFrameMkLst>
            <pc:docMk/>
            <pc:sldMk cId="4055686569" sldId="269"/>
            <ac:graphicFrameMk id="3" creationId="{8AB11F9E-5B16-D116-A2AA-2FBFEA7AFB47}"/>
          </ac:graphicFrameMkLst>
        </pc:graphicFrameChg>
      </pc:sldChg>
      <pc:sldChg chg="addSp delSp modSp mod chgLayout">
        <pc:chgData name="Aswanth Kumar A" userId="ff95b455-3632-4f3c-8b5e-290e799d0371" providerId="ADAL" clId="{1AAD6A71-A234-42BD-BA5E-7C19FBD08A6A}" dt="2023-08-09T08:48:17.661" v="235" actId="207"/>
        <pc:sldMkLst>
          <pc:docMk/>
          <pc:sldMk cId="169705483" sldId="270"/>
        </pc:sldMkLst>
        <pc:spChg chg="add del mod">
          <ac:chgData name="Aswanth Kumar A" userId="ff95b455-3632-4f3c-8b5e-290e799d0371" providerId="ADAL" clId="{1AAD6A71-A234-42BD-BA5E-7C19FBD08A6A}" dt="2023-08-09T07:05:44.504" v="90" actId="6264"/>
          <ac:spMkLst>
            <pc:docMk/>
            <pc:sldMk cId="169705483" sldId="270"/>
            <ac:spMk id="2" creationId="{29CE20DB-8D04-A1CC-3CB7-110CE615A4A2}"/>
          </ac:spMkLst>
        </pc:spChg>
        <pc:spChg chg="add del mod">
          <ac:chgData name="Aswanth Kumar A" userId="ff95b455-3632-4f3c-8b5e-290e799d0371" providerId="ADAL" clId="{1AAD6A71-A234-42BD-BA5E-7C19FBD08A6A}" dt="2023-08-09T07:06:47.005" v="98" actId="6264"/>
          <ac:spMkLst>
            <pc:docMk/>
            <pc:sldMk cId="169705483" sldId="270"/>
            <ac:spMk id="3" creationId="{DF2CD31E-46C7-9EF3-C80E-AFFE790FD0C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4" creationId="{927CFE3F-045B-D7B3-B7DE-6A4DF9DB452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5" creationId="{9959B4D4-DABF-AE56-CA98-A000BD8C0E0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20" creationId="{42CBA8E5-13F3-355D-7E0C-0CC281A3340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26" creationId="{2D4A8222-DADA-7CD0-556F-34396D2697C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27" creationId="{F2C2E501-1EB3-EAA1-4F51-A9421441C04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34" creationId="{91C2A727-C2D5-9A60-9C8F-252F3BE3167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40" creationId="{87EFC6C3-5F32-BC59-2CBA-CC686764D3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41" creationId="{E212F756-F50D-74D0-D29E-80F3CFA6F69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46" creationId="{ED4CA9EC-B032-F6B8-680C-3B345D1264B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50" creationId="{D12DCA27-29F6-B7D1-0DFD-68C64D002E4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52" creationId="{4497BA7A-AB83-684F-5255-4E79F5E21E2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2" creationId="{E52BAD4C-8653-8583-775E-403566BD2CB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3" creationId="{CDB34EA5-303E-6B46-52F6-D3BD88F10A1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4" creationId="{CB54842A-378D-E079-199B-B96AFAD3565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5" creationId="{5B205B53-2071-F307-8446-7FCF23442BA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6" creationId="{270A4906-CC23-85E7-BD09-792A03C79E9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67" creationId="{32CDE998-0336-4702-B6ED-4CB08A648E4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0" creationId="{03EDDDC8-9FD6-1B23-2B12-3BE73D7D98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1" creationId="{F3DADC74-DA8E-8EB4-F806-29B3D065B7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2" creationId="{D9314652-0DB8-5526-0F97-B330A60E408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3" creationId="{71934FFD-F699-11FE-FA3A-9B707A5DB2D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4" creationId="{81DD896E-BC71-8E08-0E04-D5C376B4038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5" creationId="{E129A6F1-20DE-CBAE-C9F9-91E4ECC02CF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6" creationId="{3ED612E6-CFBA-183B-9428-1E556257317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8" creationId="{D6D3D0C8-02E8-ECCD-74DE-B9ED58F0928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79" creationId="{E8C0596D-199D-8556-D15B-C43A1A68241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0" creationId="{593B2D82-8C2B-86DA-418E-6044343D864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1" creationId="{C16F48CF-7E65-6014-673F-B160395C0B7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2" creationId="{44E9BCB7-D8E4-77A0-7EB1-AAB601C8C05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3" creationId="{4262D3D3-7855-B2F8-F078-E0EE0B4DBEC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4" creationId="{95976CF6-02D2-CEE1-7491-D410786BA42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5" creationId="{40F39F16-A36A-2C60-7264-B9145945A41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6" creationId="{57F44F4A-B377-74E9-F6D8-5B7B7FABA9B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87" creationId="{62939AA3-F641-4229-587E-226F116CA41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93" creationId="{0A065C13-2382-F3B4-C4E2-4E9985DB580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94" creationId="{1B198E1D-6193-2CEC-9FAF-F105FE230C39}"/>
          </ac:spMkLst>
        </pc:spChg>
        <pc:spChg chg="mod">
          <ac:chgData name="Aswanth Kumar A" userId="ff95b455-3632-4f3c-8b5e-290e799d0371" providerId="ADAL" clId="{1AAD6A71-A234-42BD-BA5E-7C19FBD08A6A}" dt="2023-08-09T07:05:50.792" v="92" actId="14100"/>
          <ac:spMkLst>
            <pc:docMk/>
            <pc:sldMk cId="169705483" sldId="270"/>
            <ac:spMk id="95" creationId="{97E5652E-6BBB-FF86-6C17-662B71D63DAB}"/>
          </ac:spMkLst>
        </pc:spChg>
        <pc:spChg chg="mod ord">
          <ac:chgData name="Aswanth Kumar A" userId="ff95b455-3632-4f3c-8b5e-290e799d0371" providerId="ADAL" clId="{1AAD6A71-A234-42BD-BA5E-7C19FBD08A6A}" dt="2023-08-09T08:48:17.661" v="235" actId="207"/>
          <ac:spMkLst>
            <pc:docMk/>
            <pc:sldMk cId="169705483" sldId="270"/>
            <ac:spMk id="96" creationId="{32089924-A76F-9267-991C-7CC195BD29A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98" creationId="{9F6355AE-AA17-3E62-FEE9-A87FE7BB071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99" creationId="{986CE5ED-8310-07EA-919A-C4B236F5DB7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100" creationId="{DA1B8BAB-AA74-5075-0F41-735B6EE49C9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101" creationId="{F413A67C-5988-3EFB-C614-ED03F5D13BE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102" creationId="{A7970C5B-DF1F-B08D-C56A-41305D078A4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103" creationId="{E08EC336-8372-9277-0D94-04881A3BCD6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169705483" sldId="270"/>
            <ac:spMk id="104" creationId="{E2859BD6-6691-78A7-96C3-9C37792A5EDD}"/>
          </ac:spMkLst>
        </pc:spChg>
        <pc:grpChg chg="mod">
          <ac:chgData name="Aswanth Kumar A" userId="ff95b455-3632-4f3c-8b5e-290e799d0371" providerId="ADAL" clId="{1AAD6A71-A234-42BD-BA5E-7C19FBD08A6A}" dt="2023-08-09T07:05:53.145" v="93" actId="1076"/>
          <ac:grpSpMkLst>
            <pc:docMk/>
            <pc:sldMk cId="169705483" sldId="270"/>
            <ac:grpSpMk id="92" creationId="{1BE46E73-AB00-1B42-4CAD-765B03BF65A1}"/>
          </ac:grpSpMkLst>
        </pc:grpChg>
        <pc:grpChg chg="mod">
          <ac:chgData name="Aswanth Kumar A" userId="ff95b455-3632-4f3c-8b5e-290e799d0371" providerId="ADAL" clId="{1AAD6A71-A234-42BD-BA5E-7C19FBD08A6A}" dt="2023-08-09T07:05:47.024" v="91" actId="1076"/>
          <ac:grpSpMkLst>
            <pc:docMk/>
            <pc:sldMk cId="169705483" sldId="270"/>
            <ac:grpSpMk id="97" creationId="{1B7B2023-67EE-2192-DCD3-7D74A3607E01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69705483" sldId="270"/>
            <ac:grpSpMk id="105" creationId="{125461A1-81D5-4DE5-DA96-3A74A24AEA30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69705483" sldId="270"/>
            <ac:grpSpMk id="106" creationId="{65EEEC86-F542-67EA-F735-8E697471582E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69705483" sldId="270"/>
            <ac:grpSpMk id="107" creationId="{C67C22B5-A8CE-0FA5-B0F0-A7BBD69AC705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169705483" sldId="270"/>
            <ac:grpSpMk id="108" creationId="{92E41032-FD28-DAB6-FD62-FE3F7D5C848A}"/>
          </ac:grpSpMkLst>
        </pc:grpChg>
      </pc:sldChg>
      <pc:sldChg chg="addSp delSp modSp mod delAnim modAnim chgLayout">
        <pc:chgData name="Aswanth Kumar A" userId="ff95b455-3632-4f3c-8b5e-290e799d0371" providerId="ADAL" clId="{1AAD6A71-A234-42BD-BA5E-7C19FBD08A6A}" dt="2023-08-09T09:01:57.688" v="248" actId="14100"/>
        <pc:sldMkLst>
          <pc:docMk/>
          <pc:sldMk cId="853863535" sldId="271"/>
        </pc:sldMkLst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2" creationId="{CAE4708A-18E0-48EA-9A31-7178B8E320E7}"/>
          </ac:spMkLst>
        </pc:spChg>
        <pc:spChg chg="del mod">
          <ac:chgData name="Aswanth Kumar A" userId="ff95b455-3632-4f3c-8b5e-290e799d0371" providerId="ADAL" clId="{1AAD6A71-A234-42BD-BA5E-7C19FBD08A6A}" dt="2023-08-09T08:42:09.308" v="184" actId="478"/>
          <ac:spMkLst>
            <pc:docMk/>
            <pc:sldMk cId="853863535" sldId="271"/>
            <ac:spMk id="3" creationId="{B1C91F0D-E429-15AB-E811-30C418BC670F}"/>
          </ac:spMkLst>
        </pc:spChg>
        <pc:spChg chg="add del mod">
          <ac:chgData name="Aswanth Kumar A" userId="ff95b455-3632-4f3c-8b5e-290e799d0371" providerId="ADAL" clId="{1AAD6A71-A234-42BD-BA5E-7C19FBD08A6A}" dt="2023-08-09T07:06:27.555" v="96" actId="6264"/>
          <ac:spMkLst>
            <pc:docMk/>
            <pc:sldMk cId="853863535" sldId="271"/>
            <ac:spMk id="5" creationId="{67D4076E-01DD-9719-EA29-AC4A36A4CA3D}"/>
          </ac:spMkLst>
        </pc:spChg>
        <pc:spChg chg="add del mod">
          <ac:chgData name="Aswanth Kumar A" userId="ff95b455-3632-4f3c-8b5e-290e799d0371" providerId="ADAL" clId="{1AAD6A71-A234-42BD-BA5E-7C19FBD08A6A}" dt="2023-08-09T08:41:53.872" v="181" actId="6264"/>
          <ac:spMkLst>
            <pc:docMk/>
            <pc:sldMk cId="853863535" sldId="271"/>
            <ac:spMk id="6" creationId="{4C99EE40-6591-BD72-E605-7E320812D62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9" creationId="{FCED061E-10C7-CD45-362F-2BD0ECE886E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10" creationId="{09240BD8-1490-0A63-8677-E8E2C79DFFC8}"/>
          </ac:spMkLst>
        </pc:spChg>
        <pc:spChg chg="mod">
          <ac:chgData name="Aswanth Kumar A" userId="ff95b455-3632-4f3c-8b5e-290e799d0371" providerId="ADAL" clId="{1AAD6A71-A234-42BD-BA5E-7C19FBD08A6A}" dt="2023-08-09T09:01:57.688" v="248" actId="14100"/>
          <ac:spMkLst>
            <pc:docMk/>
            <pc:sldMk cId="853863535" sldId="271"/>
            <ac:spMk id="11" creationId="{2C7BD641-C910-DA0A-3D8E-05EF676197AB}"/>
          </ac:spMkLst>
        </pc:spChg>
        <pc:spChg chg="add mod ord">
          <ac:chgData name="Aswanth Kumar A" userId="ff95b455-3632-4f3c-8b5e-290e799d0371" providerId="ADAL" clId="{1AAD6A71-A234-42BD-BA5E-7C19FBD08A6A}" dt="2023-08-09T08:42:40.763" v="194" actId="207"/>
          <ac:spMkLst>
            <pc:docMk/>
            <pc:sldMk cId="853863535" sldId="271"/>
            <ac:spMk id="12" creationId="{C98FD51B-D776-A796-F75D-06E234765FAC}"/>
          </ac:spMkLst>
        </pc:spChg>
        <pc:spChg chg="add mod ord">
          <ac:chgData name="Aswanth Kumar A" userId="ff95b455-3632-4f3c-8b5e-290e799d0371" providerId="ADAL" clId="{1AAD6A71-A234-42BD-BA5E-7C19FBD08A6A}" dt="2023-08-09T08:42:27.634" v="186" actId="6264"/>
          <ac:spMkLst>
            <pc:docMk/>
            <pc:sldMk cId="853863535" sldId="271"/>
            <ac:spMk id="15" creationId="{E58F7452-135A-42CE-32F4-0FD45BE895C1}"/>
          </ac:spMkLst>
        </pc:spChg>
        <pc:spChg chg="add del mod">
          <ac:chgData name="Aswanth Kumar A" userId="ff95b455-3632-4f3c-8b5e-290e799d0371" providerId="ADAL" clId="{1AAD6A71-A234-42BD-BA5E-7C19FBD08A6A}" dt="2023-08-09T08:42:27.634" v="186" actId="6264"/>
          <ac:spMkLst>
            <pc:docMk/>
            <pc:sldMk cId="853863535" sldId="271"/>
            <ac:spMk id="16" creationId="{1CFFD6A8-B99B-8B56-0FF5-FA6CDEBD9B38}"/>
          </ac:spMkLst>
        </pc:spChg>
        <pc:spChg chg="add del mod">
          <ac:chgData name="Aswanth Kumar A" userId="ff95b455-3632-4f3c-8b5e-290e799d0371" providerId="ADAL" clId="{1AAD6A71-A234-42BD-BA5E-7C19FBD08A6A}" dt="2023-08-09T08:42:27.634" v="186" actId="6264"/>
          <ac:spMkLst>
            <pc:docMk/>
            <pc:sldMk cId="853863535" sldId="271"/>
            <ac:spMk id="17" creationId="{A460D4D6-B14B-3AC0-D86E-4934C1590A43}"/>
          </ac:spMkLst>
        </pc:spChg>
        <pc:spChg chg="add del mod">
          <ac:chgData name="Aswanth Kumar A" userId="ff95b455-3632-4f3c-8b5e-290e799d0371" providerId="ADAL" clId="{1AAD6A71-A234-42BD-BA5E-7C19FBD08A6A}" dt="2023-08-09T08:42:27.634" v="186" actId="6264"/>
          <ac:spMkLst>
            <pc:docMk/>
            <pc:sldMk cId="853863535" sldId="271"/>
            <ac:spMk id="18" creationId="{14EB12E9-CC10-69A4-FD6A-45EE59CDFC1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29" creationId="{29D63919-DB35-37C0-A5F6-3577720E3BF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30" creationId="{8D29CBAC-85A7-A3BE-E671-BF199A53804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34" creationId="{A25AEDBF-3BD4-7267-21D6-3206788531B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35" creationId="{BFC8E7E8-7D37-4F9C-520F-6A05A749845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39" creationId="{BCE50197-FDA1-109D-39A1-8A6E78B3BCD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40" creationId="{33899F46-EE50-DDDC-B93D-BC73B1C4B3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49" creationId="{EF8207CB-1456-4AA6-D373-800165FA97A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0" creationId="{5E5BAAF6-8825-A492-047D-4B8451440BE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1" creationId="{6BDA30F0-46EB-671A-2B40-0E54818364B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2" creationId="{9AA64EC9-CD70-D96A-C2AF-10D84E88041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3" creationId="{9454D91E-00D5-B240-3C0B-ADDC3077C05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4" creationId="{2C40C678-E76E-20C5-AAB4-DFBB05CEC84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5" creationId="{EF89C204-5E72-F2B9-A894-D6145DCAD32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7" creationId="{E19A1A70-1ED8-A7AC-0744-B1F8B3390F5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8" creationId="{FB17A565-AE33-E5B9-6A0F-D379FD33416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853863535" sldId="271"/>
            <ac:spMk id="59" creationId="{7E987C1C-1CE7-3CD7-8EE5-4BF51459EF16}"/>
          </ac:spMkLst>
        </pc:spChg>
        <pc:grpChg chg="mod">
          <ac:chgData name="Aswanth Kumar A" userId="ff95b455-3632-4f3c-8b5e-290e799d0371" providerId="ADAL" clId="{1AAD6A71-A234-42BD-BA5E-7C19FBD08A6A}" dt="2023-08-09T08:23:59.294" v="103" actId="1076"/>
          <ac:grpSpMkLst>
            <pc:docMk/>
            <pc:sldMk cId="853863535" sldId="271"/>
            <ac:grpSpMk id="8" creationId="{BC0BEC90-D7A8-5A4B-6778-296071012217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853863535" sldId="271"/>
            <ac:grpSpMk id="28" creationId="{4DD4E620-7E5E-CD1C-E39B-4EBD8F514F95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853863535" sldId="271"/>
            <ac:grpSpMk id="31" creationId="{C4EEA8EA-91B4-6E5D-08B3-ACF50BA7ED82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853863535" sldId="271"/>
            <ac:grpSpMk id="36" creationId="{9E71E2F7-8FE4-B959-C531-D8553B78BD94}"/>
          </ac:grpSpMkLst>
        </pc:grpChg>
        <pc:grpChg chg="mod">
          <ac:chgData name="Aswanth Kumar A" userId="ff95b455-3632-4f3c-8b5e-290e799d0371" providerId="ADAL" clId="{1AAD6A71-A234-42BD-BA5E-7C19FBD08A6A}" dt="2023-08-09T08:24:04.826" v="104" actId="1076"/>
          <ac:grpSpMkLst>
            <pc:docMk/>
            <pc:sldMk cId="853863535" sldId="271"/>
            <ac:grpSpMk id="48" creationId="{8BF464EC-9DE3-D1DC-5C43-43C92EF61C99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853863535" sldId="271"/>
            <ac:grpSpMk id="56" creationId="{8A360845-AFAB-09BE-AABF-BFCB9413BA94}"/>
          </ac:grpSpMkLst>
        </pc:grpChg>
        <pc:graphicFrameChg chg="del mod">
          <ac:chgData name="Aswanth Kumar A" userId="ff95b455-3632-4f3c-8b5e-290e799d0371" providerId="ADAL" clId="{1AAD6A71-A234-42BD-BA5E-7C19FBD08A6A}" dt="2023-08-09T08:42:09.308" v="184" actId="478"/>
          <ac:graphicFrameMkLst>
            <pc:docMk/>
            <pc:sldMk cId="853863535" sldId="271"/>
            <ac:graphicFrameMk id="4" creationId="{3C940F8A-C9E2-9949-CFA3-0F9110980FE4}"/>
          </ac:graphicFrameMkLst>
        </pc:graphicFrameChg>
        <pc:picChg chg="mod ord">
          <ac:chgData name="Aswanth Kumar A" userId="ff95b455-3632-4f3c-8b5e-290e799d0371" providerId="ADAL" clId="{1AAD6A71-A234-42BD-BA5E-7C19FBD08A6A}" dt="2023-08-09T08:42:27.634" v="186" actId="6264"/>
          <ac:picMkLst>
            <pc:docMk/>
            <pc:sldMk cId="853863535" sldId="271"/>
            <ac:picMk id="7" creationId="{91C915A0-CA88-4EA8-7061-E5ED29676591}"/>
          </ac:picMkLst>
        </pc:pic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13" creationId="{54DF1042-21CC-B66D-67BF-B5E9CD9CAE90}"/>
          </ac:cxnSpMkLst>
        </pc:cxn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14" creationId="{C5D8F237-0A24-BFA2-5C69-693F9273A551}"/>
          </ac:cxnSpMkLst>
        </pc:cxn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32" creationId="{7C7524B0-DC2B-F97A-7EAB-D8C7FABDAAC4}"/>
          </ac:cxnSpMkLst>
        </pc:cxn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33" creationId="{8352643E-40A9-D1DD-E85E-3704C70E9037}"/>
          </ac:cxnSpMkLst>
        </pc:cxn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37" creationId="{61F39FE0-D5AD-0766-1ECB-930CB7CCF951}"/>
          </ac:cxnSpMkLst>
        </pc:cxnChg>
        <pc:cxnChg chg="mod">
          <ac:chgData name="Aswanth Kumar A" userId="ff95b455-3632-4f3c-8b5e-290e799d0371" providerId="ADAL" clId="{1AAD6A71-A234-42BD-BA5E-7C19FBD08A6A}" dt="2023-08-09T06:50:59.365" v="0"/>
          <ac:cxnSpMkLst>
            <pc:docMk/>
            <pc:sldMk cId="853863535" sldId="271"/>
            <ac:cxnSpMk id="38" creationId="{B3B90D6E-1AA5-6C8A-DF7D-DF8B835BD336}"/>
          </ac:cxnSpMkLst>
        </pc:cxnChg>
      </pc:sldChg>
      <pc:sldChg chg="addSp delSp modSp mod modClrScheme delAnim chgLayout">
        <pc:chgData name="Aswanth Kumar A" userId="ff95b455-3632-4f3c-8b5e-290e799d0371" providerId="ADAL" clId="{1AAD6A71-A234-42BD-BA5E-7C19FBD08A6A}" dt="2023-08-09T08:27:22.558" v="163" actId="478"/>
        <pc:sldMkLst>
          <pc:docMk/>
          <pc:sldMk cId="4275046732" sldId="272"/>
        </pc:sldMkLst>
        <pc:spChg chg="add mod ord">
          <ac:chgData name="Aswanth Kumar A" userId="ff95b455-3632-4f3c-8b5e-290e799d0371" providerId="ADAL" clId="{1AAD6A71-A234-42BD-BA5E-7C19FBD08A6A}" dt="2023-08-09T08:27:20.167" v="162"/>
          <ac:spMkLst>
            <pc:docMk/>
            <pc:sldMk cId="4275046732" sldId="272"/>
            <ac:spMk id="2" creationId="{83016C92-4960-3640-50A6-BAE7D4FB50C2}"/>
          </ac:spMkLst>
        </pc:spChg>
        <pc:spChg chg="del mod">
          <ac:chgData name="Aswanth Kumar A" userId="ff95b455-3632-4f3c-8b5e-290e799d0371" providerId="ADAL" clId="{1AAD6A71-A234-42BD-BA5E-7C19FBD08A6A}" dt="2023-08-09T08:27:22.558" v="163" actId="478"/>
          <ac:spMkLst>
            <pc:docMk/>
            <pc:sldMk cId="4275046732" sldId="272"/>
            <ac:spMk id="4" creationId="{AE1FF747-42C6-E435-0233-8C390C734A8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6" creationId="{F3E32EEE-87B1-8A65-C44D-1686BC10181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7" creationId="{EC2B3028-777F-EA6D-54CA-8B40A5A05005}"/>
          </ac:spMkLst>
        </pc:spChg>
        <pc:spChg chg="mod">
          <ac:chgData name="Aswanth Kumar A" userId="ff95b455-3632-4f3c-8b5e-290e799d0371" providerId="ADAL" clId="{1AAD6A71-A234-42BD-BA5E-7C19FBD08A6A}" dt="2023-08-09T08:25:50.322" v="134" actId="14100"/>
          <ac:spMkLst>
            <pc:docMk/>
            <pc:sldMk cId="4275046732" sldId="272"/>
            <ac:spMk id="8" creationId="{4A48360D-0864-781A-5788-595344B88F7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0" creationId="{F6D843A0-A5BB-C048-AD85-8AB7BF137C0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1" creationId="{1BD038CC-31A1-56AA-7765-1E3819E3015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2" creationId="{4A2DDE62-E9F1-7B92-967E-EC80B915074B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3" creationId="{8880F3A2-7498-ED48-2E32-FD4BD5056AA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4" creationId="{CA9669B2-B04F-FCA5-64CD-3B447CF7FB4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5" creationId="{6A3A7E27-299E-D5F3-1B19-060624FB138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4275046732" sldId="272"/>
            <ac:spMk id="16" creationId="{F2BFED97-526B-0A08-8EEF-3965A02750E2}"/>
          </ac:spMkLst>
        </pc:spChg>
        <pc:grpChg chg="mod">
          <ac:chgData name="Aswanth Kumar A" userId="ff95b455-3632-4f3c-8b5e-290e799d0371" providerId="ADAL" clId="{1AAD6A71-A234-42BD-BA5E-7C19FBD08A6A}" dt="2023-08-09T08:25:52.126" v="135" actId="1076"/>
          <ac:grpSpMkLst>
            <pc:docMk/>
            <pc:sldMk cId="4275046732" sldId="272"/>
            <ac:grpSpMk id="5" creationId="{3B4403B0-978B-210D-A8E0-A90F03B91003}"/>
          </ac:grpSpMkLst>
        </pc:grpChg>
        <pc:grpChg chg="mod">
          <ac:chgData name="Aswanth Kumar A" userId="ff95b455-3632-4f3c-8b5e-290e799d0371" providerId="ADAL" clId="{1AAD6A71-A234-42BD-BA5E-7C19FBD08A6A}" dt="2023-08-09T08:25:48.009" v="133" actId="1076"/>
          <ac:grpSpMkLst>
            <pc:docMk/>
            <pc:sldMk cId="4275046732" sldId="272"/>
            <ac:grpSpMk id="9" creationId="{E8976D6C-B095-1E30-1F02-B468F9B5E69B}"/>
          </ac:grpSpMkLst>
        </pc:grpChg>
      </pc:sldChg>
      <pc:sldChg chg="addSp delSp modSp mod delAnim modAnim chgLayout">
        <pc:chgData name="Aswanth Kumar A" userId="ff95b455-3632-4f3c-8b5e-290e799d0371" providerId="ADAL" clId="{1AAD6A71-A234-42BD-BA5E-7C19FBD08A6A}" dt="2023-08-09T09:02:02.511" v="249" actId="14100"/>
        <pc:sldMkLst>
          <pc:docMk/>
          <pc:sldMk cId="3806712151" sldId="273"/>
        </pc:sldMkLst>
        <pc:spChg chg="add del mod">
          <ac:chgData name="Aswanth Kumar A" userId="ff95b455-3632-4f3c-8b5e-290e799d0371" providerId="ADAL" clId="{1AAD6A71-A234-42BD-BA5E-7C19FBD08A6A}" dt="2023-08-09T07:06:30.934" v="97" actId="6264"/>
          <ac:spMkLst>
            <pc:docMk/>
            <pc:sldMk cId="3806712151" sldId="273"/>
            <ac:spMk id="2" creationId="{F3BB61DA-30D6-AB90-8326-CE7B25BDF52F}"/>
          </ac:spMkLst>
        </pc:spChg>
        <pc:spChg chg="add del mod">
          <ac:chgData name="Aswanth Kumar A" userId="ff95b455-3632-4f3c-8b5e-290e799d0371" providerId="ADAL" clId="{1AAD6A71-A234-42BD-BA5E-7C19FBD08A6A}" dt="2023-08-09T08:25:10.995" v="124" actId="6264"/>
          <ac:spMkLst>
            <pc:docMk/>
            <pc:sldMk cId="3806712151" sldId="273"/>
            <ac:spMk id="3" creationId="{49F7D5BF-C617-1EF6-FD01-C214FD00D519}"/>
          </ac:spMkLst>
        </pc:spChg>
        <pc:spChg chg="add mod ord">
          <ac:chgData name="Aswanth Kumar A" userId="ff95b455-3632-4f3c-8b5e-290e799d0371" providerId="ADAL" clId="{1AAD6A71-A234-42BD-BA5E-7C19FBD08A6A}" dt="2023-08-09T08:45:13.421" v="216" actId="207"/>
          <ac:spMkLst>
            <pc:docMk/>
            <pc:sldMk cId="3806712151" sldId="273"/>
            <ac:spMk id="4" creationId="{1542613C-8B6E-0398-2600-0F70D530B8E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6" creationId="{D0B14DAA-2212-5472-48D6-9E3EEDD0389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7" creationId="{A955DEBE-1E2B-31D3-CC61-10FFB703562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8" creationId="{6E05856B-67AE-29C4-340B-47CD93391C8C}"/>
          </ac:spMkLst>
        </pc:spChg>
        <pc:spChg chg="add mod ord">
          <ac:chgData name="Aswanth Kumar A" userId="ff95b455-3632-4f3c-8b5e-290e799d0371" providerId="ADAL" clId="{1AAD6A71-A234-42BD-BA5E-7C19FBD08A6A}" dt="2023-08-09T08:45:02.480" v="213" actId="6264"/>
          <ac:spMkLst>
            <pc:docMk/>
            <pc:sldMk cId="3806712151" sldId="273"/>
            <ac:spMk id="9" creationId="{38C47DB7-2ECF-37BE-33AB-4DBFCC7A8434}"/>
          </ac:spMkLst>
        </pc:spChg>
        <pc:spChg chg="add del mod">
          <ac:chgData name="Aswanth Kumar A" userId="ff95b455-3632-4f3c-8b5e-290e799d0371" providerId="ADAL" clId="{1AAD6A71-A234-42BD-BA5E-7C19FBD08A6A}" dt="2023-08-09T08:45:02.480" v="213" actId="6264"/>
          <ac:spMkLst>
            <pc:docMk/>
            <pc:sldMk cId="3806712151" sldId="273"/>
            <ac:spMk id="10" creationId="{ADA51809-4510-F40C-D22A-4E089C496B33}"/>
          </ac:spMkLst>
        </pc:spChg>
        <pc:spChg chg="add del mod">
          <ac:chgData name="Aswanth Kumar A" userId="ff95b455-3632-4f3c-8b5e-290e799d0371" providerId="ADAL" clId="{1AAD6A71-A234-42BD-BA5E-7C19FBD08A6A}" dt="2023-08-09T08:45:02.480" v="213" actId="6264"/>
          <ac:spMkLst>
            <pc:docMk/>
            <pc:sldMk cId="3806712151" sldId="273"/>
            <ac:spMk id="11" creationId="{29459421-042C-C5B2-6901-98FAE390570B}"/>
          </ac:spMkLst>
        </pc:spChg>
        <pc:spChg chg="del mod">
          <ac:chgData name="Aswanth Kumar A" userId="ff95b455-3632-4f3c-8b5e-290e799d0371" providerId="ADAL" clId="{1AAD6A71-A234-42BD-BA5E-7C19FBD08A6A}" dt="2023-08-09T08:25:39.931" v="130" actId="478"/>
          <ac:spMkLst>
            <pc:docMk/>
            <pc:sldMk cId="3806712151" sldId="273"/>
            <ac:spMk id="14" creationId="{AB56CA9D-48D7-8B6D-2CF9-74465114279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15" creationId="{10B2F93B-9F32-4440-85AC-37B4590D9C2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16" creationId="{07A4D41A-011A-6835-9730-AFB853E9A01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17" creationId="{793EA63F-7FBC-3356-62DE-46B46DA11A2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18" creationId="{DE000799-AFB2-086A-C203-DB7C195E0A52}"/>
          </ac:spMkLst>
        </pc:spChg>
        <pc:spChg chg="add del mod">
          <ac:chgData name="Aswanth Kumar A" userId="ff95b455-3632-4f3c-8b5e-290e799d0371" providerId="ADAL" clId="{1AAD6A71-A234-42BD-BA5E-7C19FBD08A6A}" dt="2023-08-09T08:45:02.480" v="213" actId="6264"/>
          <ac:spMkLst>
            <pc:docMk/>
            <pc:sldMk cId="3806712151" sldId="273"/>
            <ac:spMk id="19" creationId="{4E1819A6-81DF-A12E-6B93-3C1091B9ED6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2" creationId="{DF33A87B-D5FC-F60F-08F3-D5D238659A7C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3" creationId="{43A2D9D6-4922-F22D-46D5-D8A35DB8EA2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5" creationId="{90CDE3E0-A375-185D-6006-44E04F23B60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6" creationId="{E782BF35-ECAF-ED62-C67E-9B3F4ADECF7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8" creationId="{71E6181B-13E8-82A5-7AA6-F50F06FE16A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29" creationId="{63D263DF-6690-7169-88E8-3480E1B2F56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1" creationId="{3641401D-7FAC-7F54-3787-5E9839CE527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2" creationId="{EB5C11BD-FE19-9486-500B-BE3261B5842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3" creationId="{CBB01BF3-5ED4-B8F4-699B-57D80436C144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5" creationId="{54C8B9B1-DB5B-6B3D-E7D2-361AC4CFE83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6" creationId="{103C8E73-9944-A86D-63F7-BF9E0F9B3FB9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7" creationId="{5C329D91-3550-8ED4-CE5B-BB084C6FC946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38" creationId="{11885BCD-8EDC-87A2-7A4E-1A7E165F7BDC}"/>
          </ac:spMkLst>
        </pc:spChg>
        <pc:spChg chg="mod">
          <ac:chgData name="Aswanth Kumar A" userId="ff95b455-3632-4f3c-8b5e-290e799d0371" providerId="ADAL" clId="{1AAD6A71-A234-42BD-BA5E-7C19FBD08A6A}" dt="2023-08-09T08:25:28.487" v="127" actId="1076"/>
          <ac:spMkLst>
            <pc:docMk/>
            <pc:sldMk cId="3806712151" sldId="273"/>
            <ac:spMk id="39" creationId="{26E42939-B2F8-E609-2D29-951636AF324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45" creationId="{2B3F30BE-5D6F-1F64-1B45-00CD89C17BA2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46" creationId="{704A787C-23FF-5488-580B-6EA82C984082}"/>
          </ac:spMkLst>
        </pc:spChg>
        <pc:spChg chg="mod">
          <ac:chgData name="Aswanth Kumar A" userId="ff95b455-3632-4f3c-8b5e-290e799d0371" providerId="ADAL" clId="{1AAD6A71-A234-42BD-BA5E-7C19FBD08A6A}" dt="2023-08-09T09:02:02.511" v="249" actId="14100"/>
          <ac:spMkLst>
            <pc:docMk/>
            <pc:sldMk cId="3806712151" sldId="273"/>
            <ac:spMk id="47" creationId="{738C9101-B948-9935-C505-666D7AC45A8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49" creationId="{D5BE17A9-A498-797F-2A9E-63759FE78983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0" creationId="{268D9C4F-B26E-6F96-E308-A90656E8E57D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1" creationId="{EA8B3F92-6A5E-DB66-B0A6-8E6986A91B2F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2" creationId="{81237EBF-737E-243C-34EE-640EDAA4194A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3" creationId="{7F2AF25F-7282-3C9B-B4CD-722354E04A2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4" creationId="{82E68E0F-B67D-9C4B-589C-048E724B61A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k cId="3806712151" sldId="273"/>
            <ac:spMk id="55" creationId="{BBEB034A-2972-C150-1811-9EDBF1466ABC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5" creationId="{8371D288-6DE8-A5B2-49FF-0A2A737B9CCC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21" creationId="{A346A987-6BC6-A7FB-3780-49E6AC1EF700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24" creationId="{D9D33DA3-7AD1-B9A1-72B1-9664E1EE6111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27" creationId="{D920B60E-E43D-6A07-77B3-E4CCC9D0006D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30" creationId="{6E5C7238-4931-CCE0-BA0A-E15A9503CC5F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34" creationId="{6A5E7FD1-8A84-FB29-42C7-77E79D776DB8}"/>
          </ac:grpSpMkLst>
        </pc:grpChg>
        <pc:grpChg chg="mod">
          <ac:chgData name="Aswanth Kumar A" userId="ff95b455-3632-4f3c-8b5e-290e799d0371" providerId="ADAL" clId="{1AAD6A71-A234-42BD-BA5E-7C19FBD08A6A}" dt="2023-08-09T08:24:16.609" v="107" actId="1076"/>
          <ac:grpSpMkLst>
            <pc:docMk/>
            <pc:sldMk cId="3806712151" sldId="273"/>
            <ac:grpSpMk id="44" creationId="{7D4ACC27-7219-2580-96BE-99AAAB13AB52}"/>
          </ac:grpSpMkLst>
        </pc:grpChg>
        <pc:grpChg chg="mod">
          <ac:chgData name="Aswanth Kumar A" userId="ff95b455-3632-4f3c-8b5e-290e799d0371" providerId="ADAL" clId="{1AAD6A71-A234-42BD-BA5E-7C19FBD08A6A}" dt="2023-08-09T08:24:11.532" v="105" actId="1076"/>
          <ac:grpSpMkLst>
            <pc:docMk/>
            <pc:sldMk cId="3806712151" sldId="273"/>
            <ac:grpSpMk id="48" creationId="{AD05BA9C-C2B0-F485-BEDE-5F3D68C9F4C7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56" creationId="{F6937E2A-F667-ED9E-641E-4F8E8D891ABF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57" creationId="{F0B7EDC1-A949-3DE2-6BD2-B181D74E77EC}"/>
          </ac:grpSpMkLst>
        </pc:gr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k cId="3806712151" sldId="273"/>
            <ac:grpSpMk id="58" creationId="{489C6BAF-32D8-324F-DF9C-37C0D611C895}"/>
          </ac:grpSpMkLst>
        </pc:grpChg>
        <pc:graphicFrameChg chg="del mod">
          <ac:chgData name="Aswanth Kumar A" userId="ff95b455-3632-4f3c-8b5e-290e799d0371" providerId="ADAL" clId="{1AAD6A71-A234-42BD-BA5E-7C19FBD08A6A}" dt="2023-08-09T08:25:39.931" v="130" actId="478"/>
          <ac:graphicFrameMkLst>
            <pc:docMk/>
            <pc:sldMk cId="3806712151" sldId="273"/>
            <ac:graphicFrameMk id="13" creationId="{CCE8DD05-8A18-F8FD-18FB-CBD527C4694B}"/>
          </ac:graphicFrameMkLst>
        </pc:graphicFrameChg>
        <pc:picChg chg="mod ord modCrop">
          <ac:chgData name="Aswanth Kumar A" userId="ff95b455-3632-4f3c-8b5e-290e799d0371" providerId="ADAL" clId="{1AAD6A71-A234-42BD-BA5E-7C19FBD08A6A}" dt="2023-08-09T08:45:09.051" v="215" actId="18131"/>
          <ac:picMkLst>
            <pc:docMk/>
            <pc:sldMk cId="3806712151" sldId="273"/>
            <ac:picMk id="12" creationId="{A9892C7A-6B1A-704D-0872-18E1106BEE67}"/>
          </ac:picMkLst>
        </pc:picChg>
      </pc:sldChg>
      <pc:sldChg chg="modSp">
        <pc:chgData name="Aswanth Kumar A" userId="ff95b455-3632-4f3c-8b5e-290e799d0371" providerId="ADAL" clId="{1AAD6A71-A234-42BD-BA5E-7C19FBD08A6A}" dt="2023-08-09T06:50:59.365" v="0"/>
        <pc:sldMkLst>
          <pc:docMk/>
          <pc:sldMk cId="1656805373" sldId="280"/>
        </pc:sldMkLst>
        <pc:picChg chg="mod">
          <ac:chgData name="Aswanth Kumar A" userId="ff95b455-3632-4f3c-8b5e-290e799d0371" providerId="ADAL" clId="{1AAD6A71-A234-42BD-BA5E-7C19FBD08A6A}" dt="2023-08-09T06:50:59.365" v="0"/>
          <ac:picMkLst>
            <pc:docMk/>
            <pc:sldMk cId="1656805373" sldId="280"/>
            <ac:picMk id="2" creationId="{9979D58E-8050-4064-615E-F6111A5016DA}"/>
          </ac:picMkLst>
        </pc:picChg>
      </pc:sldChg>
      <pc:sldMasterChg chg="modSp modSldLayout">
        <pc:chgData name="Aswanth Kumar A" userId="ff95b455-3632-4f3c-8b5e-290e799d0371" providerId="ADAL" clId="{1AAD6A71-A234-42BD-BA5E-7C19FBD08A6A}" dt="2023-08-09T06:50:59.365" v="0"/>
        <pc:sldMasterMkLst>
          <pc:docMk/>
          <pc:sldMasterMk cId="2860849464" sldId="2147483648"/>
        </pc:sldMasterMkLst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8" creationId="{28E50AE9-C934-DFB9-59D9-30368DBC7D27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9" creationId="{4F78CE0E-6C95-CE95-2B90-209847DF43B0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10" creationId="{0372E60B-160A-4264-2DDE-29B24A18534E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11" creationId="{03586003-2223-5AFF-EDE5-EC4B89143251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12" creationId="{A803BC48-3D3F-A9B4-B954-7E44263839D8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13" creationId="{971BAC2F-8EA6-AEA5-1E39-61D180D124B5}"/>
          </ac:spMkLst>
        </pc:spChg>
        <pc:spChg chg="mod">
          <ac:chgData name="Aswanth Kumar A" userId="ff95b455-3632-4f3c-8b5e-290e799d0371" providerId="ADAL" clId="{1AAD6A71-A234-42BD-BA5E-7C19FBD08A6A}" dt="2023-08-09T06:50:59.365" v="0"/>
          <ac:spMkLst>
            <pc:docMk/>
            <pc:sldMasterMk cId="2860849464" sldId="2147483648"/>
            <ac:spMk id="14" creationId="{6DC19F38-40CB-2530-0022-7BCAF19D2212}"/>
          </ac:spMkLst>
        </pc:spChg>
        <pc:grpChg chg="mod">
          <ac:chgData name="Aswanth Kumar A" userId="ff95b455-3632-4f3c-8b5e-290e799d0371" providerId="ADAL" clId="{1AAD6A71-A234-42BD-BA5E-7C19FBD08A6A}" dt="2023-08-09T06:50:59.365" v="0"/>
          <ac:grpSpMkLst>
            <pc:docMk/>
            <pc:sldMasterMk cId="2860849464" sldId="2147483648"/>
            <ac:grpSpMk id="7" creationId="{68A03FA5-B8FF-7CCE-3826-4DEA09B10BE6}"/>
          </ac:grpSpMkLst>
        </pc:grp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1219649080" sldId="2147483671"/>
            <pc:sldLayoutMk cId="3185820807" sldId="2147483649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1219649080" sldId="2147483671"/>
              <pc:sldLayoutMk cId="3185820807" sldId="2147483649"/>
              <ac:spMk id="8" creationId="{7E8A79E4-BE6D-3585-5575-F4A1C56B7EF2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3993707979" sldId="2147483650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993707979" sldId="2147483650"/>
              <ac:spMk id="4" creationId="{CF490596-80A3-EF74-942E-4188819B777A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993707979" sldId="2147483650"/>
              <ac:spMk id="5" creationId="{5BDFC5ED-79F8-E740-BC08-D82084AE3F7F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993707979" sldId="2147483650"/>
              <ac:spMk id="10" creationId="{E90CC2A4-7691-8156-F262-9CFF4492DEF0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3042124151" sldId="2147483655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042124151" sldId="2147483655"/>
              <ac:spMk id="2" creationId="{DE5BF331-F0B0-6F59-EAE6-E68AFDB8B211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042124151" sldId="2147483655"/>
              <ac:spMk id="3" creationId="{CC43F671-C1FB-12A1-9182-C858C8C8CF95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3042124151" sldId="2147483655"/>
              <ac:spMk id="4" creationId="{8021E681-B14D-C896-9C41-EE14133732E5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636052132" sldId="2147483660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636052132" sldId="2147483660"/>
              <ac:spMk id="5" creationId="{7491FF2C-AC5E-73A6-B8DE-26DCC4C364B3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636052132" sldId="2147483660"/>
              <ac:spMk id="8" creationId="{7B475815-EC16-A858-C7E1-B3B8011285C8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636052132" sldId="2147483660"/>
              <ac:spMk id="9" creationId="{3B2E2911-E416-8429-686A-832941F397B6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1257135794" sldId="2147483661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1257135794" sldId="2147483661"/>
              <ac:spMk id="5" creationId="{87FCCFF9-A0EF-F0F7-2527-46C6CF1D019E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1257135794" sldId="2147483661"/>
              <ac:spMk id="8" creationId="{6F10D362-3AFD-FD1A-AAA1-5D3F3EF0C70D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1257135794" sldId="2147483661"/>
              <ac:spMk id="9" creationId="{791A5E24-5A29-48C4-B576-E27A3EAA13A9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741178462" sldId="2147483662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41178462" sldId="2147483662"/>
              <ac:spMk id="5" creationId="{34CF5178-D89D-40D0-561E-A246AE220554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41178462" sldId="2147483662"/>
              <ac:spMk id="8" creationId="{D23D0393-3D70-1DB4-991A-2C36B6989C77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41178462" sldId="2147483662"/>
              <ac:spMk id="10" creationId="{77201A2C-7BC4-2CA0-3DAA-219BAD3A952F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788666558" sldId="2147483663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88666558" sldId="2147483663"/>
              <ac:spMk id="11" creationId="{DA52A471-AD1B-EED0-7C7E-60CFCAD9BEFE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88666558" sldId="2147483663"/>
              <ac:spMk id="12" creationId="{9BD3E922-299C-BA19-6A0C-F50B0C7D0EB7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88666558" sldId="2147483663"/>
              <ac:spMk id="13" creationId="{6A461142-F11D-DB63-1D9E-4463184E806E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88666558" sldId="2147483663"/>
              <ac:spMk id="14" creationId="{62AD15BC-B2BA-3147-9097-6AEA01D2E397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788666558" sldId="2147483663"/>
              <ac:spMk id="19" creationId="{0863A914-DC40-7E2C-6B44-79B11E7E0FED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2359190525" sldId="2147483665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2359190525" sldId="2147483665"/>
              <ac:spMk id="5" creationId="{9AAD50E1-5F28-7923-6E21-582F94128F22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2249042704" sldId="2147483666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2249042704" sldId="2147483666"/>
              <ac:spMk id="5" creationId="{82823CC2-6726-5D63-6E0C-7C23089FE5D1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2249042704" sldId="2147483666"/>
              <ac:spMk id="8" creationId="{339B713D-E9FD-FFF8-5CEA-A88102460CA8}"/>
            </ac:spMkLst>
          </pc:spChg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2249042704" sldId="2147483666"/>
              <ac:spMk id="9" creationId="{47122470-48CE-162A-87A4-239B5E4116F1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1924546655" sldId="2147483667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1924546655" sldId="2147483667"/>
              <ac:spMk id="5" creationId="{DE6A8DE6-6F59-0D91-DA35-1056EBC0EB63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1521191979" sldId="2147483668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1521191979" sldId="2147483668"/>
              <ac:spMk id="3" creationId="{500BB572-6014-F67C-0EB8-1274CBF441F5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2731611883" sldId="2147483669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2731611883" sldId="2147483669"/>
              <ac:spMk id="3" creationId="{99716F3F-61B7-C2A7-9DC5-1D6C5AF9DD5B}"/>
            </ac:spMkLst>
          </pc:spChg>
        </pc:sldLayoutChg>
        <pc:sldLayoutChg chg="modSp">
          <pc:chgData name="Aswanth Kumar A" userId="ff95b455-3632-4f3c-8b5e-290e799d0371" providerId="ADAL" clId="{1AAD6A71-A234-42BD-BA5E-7C19FBD08A6A}" dt="2023-08-09T06:50:59.365" v="0"/>
          <pc:sldLayoutMkLst>
            <pc:docMk/>
            <pc:sldMasterMk cId="2860849464" sldId="2147483648"/>
            <pc:sldLayoutMk cId="4130798877" sldId="2147483670"/>
          </pc:sldLayoutMkLst>
          <pc:spChg chg="mod">
            <ac:chgData name="Aswanth Kumar A" userId="ff95b455-3632-4f3c-8b5e-290e799d0371" providerId="ADAL" clId="{1AAD6A71-A234-42BD-BA5E-7C19FBD08A6A}" dt="2023-08-09T06:50:59.365" v="0"/>
            <ac:spMkLst>
              <pc:docMk/>
              <pc:sldMasterMk cId="2860849464" sldId="2147483648"/>
              <pc:sldLayoutMk cId="4130798877" sldId="2147483670"/>
              <ac:spMk id="3" creationId="{554B3F7F-82FE-2693-63A0-8FB52865E703}"/>
            </ac:spMkLst>
          </pc:spChg>
        </pc:sldLayoutChg>
      </pc:sldMasterChg>
      <pc:sldMasterChg chg="addSp setBg addSldLayout delSldLayout modSldLayout sldLayoutOrd">
        <pc:chgData name="Aswanth Kumar A" userId="ff95b455-3632-4f3c-8b5e-290e799d0371" providerId="ADAL" clId="{1AAD6A71-A234-42BD-BA5E-7C19FBD08A6A}" dt="2023-08-09T08:46:43.143" v="226" actId="1076"/>
        <pc:sldMasterMkLst>
          <pc:docMk/>
          <pc:sldMasterMk cId="1219649080" sldId="2147483671"/>
        </pc:sldMasterMkLst>
        <pc:grpChg chg="add">
          <ac:chgData name="Aswanth Kumar A" userId="ff95b455-3632-4f3c-8b5e-290e799d0371" providerId="ADAL" clId="{1AAD6A71-A234-42BD-BA5E-7C19FBD08A6A}" dt="2023-08-09T06:50:59.365" v="0"/>
          <ac:grpSpMkLst>
            <pc:docMk/>
            <pc:sldMasterMk cId="1219649080" sldId="2147483671"/>
            <ac:grpSpMk id="7" creationId="{11994BC2-7596-818F-61BF-2BFB6455D0A9}"/>
          </ac:grpSpMkLst>
        </pc:grpChg>
        <pc:sldLayoutChg chg="del">
          <pc:chgData name="Aswanth Kumar A" userId="ff95b455-3632-4f3c-8b5e-290e799d0371" providerId="ADAL" clId="{1AAD6A71-A234-42BD-BA5E-7C19FBD08A6A}" dt="2023-08-09T06:57:13.801" v="4" actId="2696"/>
          <pc:sldLayoutMkLst>
            <pc:docMk/>
            <pc:sldMasterMk cId="1219649080" sldId="2147483671"/>
            <pc:sldLayoutMk cId="2708417255" sldId="2147483672"/>
          </pc:sldLayoutMkLst>
        </pc:sldLayoutChg>
        <pc:sldLayoutChg chg="del">
          <pc:chgData name="Aswanth Kumar A" userId="ff95b455-3632-4f3c-8b5e-290e799d0371" providerId="ADAL" clId="{1AAD6A71-A234-42BD-BA5E-7C19FBD08A6A}" dt="2023-08-09T06:57:14.164" v="5" actId="2696"/>
          <pc:sldLayoutMkLst>
            <pc:docMk/>
            <pc:sldMasterMk cId="1219649080" sldId="2147483671"/>
            <pc:sldLayoutMk cId="1660671564" sldId="2147483673"/>
          </pc:sldLayoutMkLst>
        </pc:sldLayoutChg>
        <pc:sldLayoutChg chg="del">
          <pc:chgData name="Aswanth Kumar A" userId="ff95b455-3632-4f3c-8b5e-290e799d0371" providerId="ADAL" clId="{1AAD6A71-A234-42BD-BA5E-7C19FBD08A6A}" dt="2023-08-09T06:57:14.681" v="6" actId="2696"/>
          <pc:sldLayoutMkLst>
            <pc:docMk/>
            <pc:sldMasterMk cId="1219649080" sldId="2147483671"/>
            <pc:sldLayoutMk cId="256282443" sldId="2147483674"/>
          </pc:sldLayoutMkLst>
        </pc:sldLayoutChg>
        <pc:sldLayoutChg chg="del">
          <pc:chgData name="Aswanth Kumar A" userId="ff95b455-3632-4f3c-8b5e-290e799d0371" providerId="ADAL" clId="{1AAD6A71-A234-42BD-BA5E-7C19FBD08A6A}" dt="2023-08-09T06:58:54.239" v="7" actId="2696"/>
          <pc:sldLayoutMkLst>
            <pc:docMk/>
            <pc:sldMasterMk cId="1219649080" sldId="2147483671"/>
            <pc:sldLayoutMk cId="1746215683" sldId="2147483675"/>
          </pc:sldLayoutMkLst>
        </pc:sldLayoutChg>
        <pc:sldLayoutChg chg="del">
          <pc:chgData name="Aswanth Kumar A" userId="ff95b455-3632-4f3c-8b5e-290e799d0371" providerId="ADAL" clId="{1AAD6A71-A234-42BD-BA5E-7C19FBD08A6A}" dt="2023-08-09T06:58:54.524" v="8" actId="2696"/>
          <pc:sldLayoutMkLst>
            <pc:docMk/>
            <pc:sldMasterMk cId="1219649080" sldId="2147483671"/>
            <pc:sldLayoutMk cId="3347016868" sldId="2147483676"/>
          </pc:sldLayoutMkLst>
        </pc:sldLayoutChg>
        <pc:sldLayoutChg chg="del">
          <pc:chgData name="Aswanth Kumar A" userId="ff95b455-3632-4f3c-8b5e-290e799d0371" providerId="ADAL" clId="{1AAD6A71-A234-42BD-BA5E-7C19FBD08A6A}" dt="2023-08-09T06:58:54.810" v="9" actId="2696"/>
          <pc:sldLayoutMkLst>
            <pc:docMk/>
            <pc:sldMasterMk cId="1219649080" sldId="2147483671"/>
            <pc:sldLayoutMk cId="1799771521" sldId="2147483677"/>
          </pc:sldLayoutMkLst>
        </pc:sldLayoutChg>
        <pc:sldLayoutChg chg="del">
          <pc:chgData name="Aswanth Kumar A" userId="ff95b455-3632-4f3c-8b5e-290e799d0371" providerId="ADAL" clId="{1AAD6A71-A234-42BD-BA5E-7C19FBD08A6A}" dt="2023-08-09T06:58:57.452" v="10" actId="2696"/>
          <pc:sldLayoutMkLst>
            <pc:docMk/>
            <pc:sldMasterMk cId="1219649080" sldId="2147483671"/>
            <pc:sldLayoutMk cId="968996190" sldId="2147483679"/>
          </pc:sldLayoutMkLst>
        </pc:sldLayoutChg>
        <pc:sldLayoutChg chg="del">
          <pc:chgData name="Aswanth Kumar A" userId="ff95b455-3632-4f3c-8b5e-290e799d0371" providerId="ADAL" clId="{1AAD6A71-A234-42BD-BA5E-7C19FBD08A6A}" dt="2023-08-09T06:58:57.907" v="11" actId="2696"/>
          <pc:sldLayoutMkLst>
            <pc:docMk/>
            <pc:sldMasterMk cId="1219649080" sldId="2147483671"/>
            <pc:sldLayoutMk cId="4086512257" sldId="2147483680"/>
          </pc:sldLayoutMkLst>
        </pc:sldLayoutChg>
        <pc:sldLayoutChg chg="del">
          <pc:chgData name="Aswanth Kumar A" userId="ff95b455-3632-4f3c-8b5e-290e799d0371" providerId="ADAL" clId="{1AAD6A71-A234-42BD-BA5E-7C19FBD08A6A}" dt="2023-08-09T06:58:58.587" v="12" actId="2696"/>
          <pc:sldLayoutMkLst>
            <pc:docMk/>
            <pc:sldMasterMk cId="1219649080" sldId="2147483671"/>
            <pc:sldLayoutMk cId="2470617321" sldId="2147483681"/>
          </pc:sldLayoutMkLst>
        </pc:sldLayoutChg>
        <pc:sldLayoutChg chg="del">
          <pc:chgData name="Aswanth Kumar A" userId="ff95b455-3632-4f3c-8b5e-290e799d0371" providerId="ADAL" clId="{1AAD6A71-A234-42BD-BA5E-7C19FBD08A6A}" dt="2023-08-09T06:58:59.088" v="13" actId="2696"/>
          <pc:sldLayoutMkLst>
            <pc:docMk/>
            <pc:sldMasterMk cId="1219649080" sldId="2147483671"/>
            <pc:sldLayoutMk cId="4253573555" sldId="2147483682"/>
          </pc:sldLayoutMkLst>
        </pc:sldLayoutChg>
        <pc:sldLayoutChg chg="modSp mod">
          <pc:chgData name="Aswanth Kumar A" userId="ff95b455-3632-4f3c-8b5e-290e799d0371" providerId="ADAL" clId="{1AAD6A71-A234-42BD-BA5E-7C19FBD08A6A}" dt="2023-08-09T08:46:43.143" v="226" actId="1076"/>
          <pc:sldLayoutMkLst>
            <pc:docMk/>
            <pc:sldMasterMk cId="1219649080" sldId="2147483671"/>
            <pc:sldLayoutMk cId="350783531" sldId="2147483683"/>
          </pc:sldLayoutMkLst>
          <pc:spChg chg="mod">
            <ac:chgData name="Aswanth Kumar A" userId="ff95b455-3632-4f3c-8b5e-290e799d0371" providerId="ADAL" clId="{1AAD6A71-A234-42BD-BA5E-7C19FBD08A6A}" dt="2023-08-09T06:59:24.739" v="17" actId="14100"/>
            <ac:spMkLst>
              <pc:docMk/>
              <pc:sldMasterMk cId="1219649080" sldId="2147483671"/>
              <pc:sldLayoutMk cId="350783531" sldId="2147483683"/>
              <ac:spMk id="5" creationId="{34CF5178-D89D-40D0-561E-A246AE220554}"/>
            </ac:spMkLst>
          </pc:spChg>
          <pc:spChg chg="mod">
            <ac:chgData name="Aswanth Kumar A" userId="ff95b455-3632-4f3c-8b5e-290e799d0371" providerId="ADAL" clId="{1AAD6A71-A234-42BD-BA5E-7C19FBD08A6A}" dt="2023-08-09T08:46:43.143" v="226" actId="1076"/>
            <ac:spMkLst>
              <pc:docMk/>
              <pc:sldMasterMk cId="1219649080" sldId="2147483671"/>
              <pc:sldLayoutMk cId="350783531" sldId="2147483683"/>
              <ac:spMk id="8" creationId="{D23D0393-3D70-1DB4-991A-2C36B6989C77}"/>
            </ac:spMkLst>
          </pc:spChg>
          <pc:spChg chg="mod">
            <ac:chgData name="Aswanth Kumar A" userId="ff95b455-3632-4f3c-8b5e-290e799d0371" providerId="ADAL" clId="{1AAD6A71-A234-42BD-BA5E-7C19FBD08A6A}" dt="2023-08-09T06:59:51.214" v="21" actId="14100"/>
            <ac:spMkLst>
              <pc:docMk/>
              <pc:sldMasterMk cId="1219649080" sldId="2147483671"/>
              <pc:sldLayoutMk cId="350783531" sldId="2147483683"/>
              <ac:spMk id="10" creationId="{77201A2C-7BC4-2CA0-3DAA-219BAD3A952F}"/>
            </ac:spMkLst>
          </pc:spChg>
        </pc:sldLayoutChg>
        <pc:sldLayoutChg chg="modSp mod">
          <pc:chgData name="Aswanth Kumar A" userId="ff95b455-3632-4f3c-8b5e-290e799d0371" providerId="ADAL" clId="{1AAD6A71-A234-42BD-BA5E-7C19FBD08A6A}" dt="2023-08-09T07:00:39.496" v="33" actId="14100"/>
          <pc:sldLayoutMkLst>
            <pc:docMk/>
            <pc:sldMasterMk cId="1219649080" sldId="2147483671"/>
            <pc:sldLayoutMk cId="3061428425" sldId="2147483684"/>
          </pc:sldLayoutMkLst>
          <pc:spChg chg="mod">
            <ac:chgData name="Aswanth Kumar A" userId="ff95b455-3632-4f3c-8b5e-290e799d0371" providerId="ADAL" clId="{1AAD6A71-A234-42BD-BA5E-7C19FBD08A6A}" dt="2023-08-09T07:00:39.496" v="33" actId="14100"/>
            <ac:spMkLst>
              <pc:docMk/>
              <pc:sldMasterMk cId="1219649080" sldId="2147483671"/>
              <pc:sldLayoutMk cId="3061428425" sldId="2147483684"/>
              <ac:spMk id="5" creationId="{7491FF2C-AC5E-73A6-B8DE-26DCC4C364B3}"/>
            </ac:spMkLst>
          </pc:spChg>
        </pc:sldLayoutChg>
        <pc:sldLayoutChg chg="modSp mod">
          <pc:chgData name="Aswanth Kumar A" userId="ff95b455-3632-4f3c-8b5e-290e799d0371" providerId="ADAL" clId="{1AAD6A71-A234-42BD-BA5E-7C19FBD08A6A}" dt="2023-08-09T07:01:49.847" v="41" actId="14100"/>
          <pc:sldLayoutMkLst>
            <pc:docMk/>
            <pc:sldMasterMk cId="1219649080" sldId="2147483671"/>
            <pc:sldLayoutMk cId="2987285231" sldId="2147483685"/>
          </pc:sldLayoutMkLst>
          <pc:spChg chg="mod">
            <ac:chgData name="Aswanth Kumar A" userId="ff95b455-3632-4f3c-8b5e-290e799d0371" providerId="ADAL" clId="{1AAD6A71-A234-42BD-BA5E-7C19FBD08A6A}" dt="2023-08-09T07:01:49.847" v="41" actId="14100"/>
            <ac:spMkLst>
              <pc:docMk/>
              <pc:sldMasterMk cId="1219649080" sldId="2147483671"/>
              <pc:sldLayoutMk cId="2987285231" sldId="2147483685"/>
              <ac:spMk id="5" creationId="{87FCCFF9-A0EF-F0F7-2527-46C6CF1D019E}"/>
            </ac:spMkLst>
          </pc:spChg>
        </pc:sldLayoutChg>
        <pc:sldLayoutChg chg="modSp mod">
          <pc:chgData name="Aswanth Kumar A" userId="ff95b455-3632-4f3c-8b5e-290e799d0371" providerId="ADAL" clId="{1AAD6A71-A234-42BD-BA5E-7C19FBD08A6A}" dt="2023-08-09T07:03:28.242" v="58" actId="1076"/>
          <pc:sldLayoutMkLst>
            <pc:docMk/>
            <pc:sldMasterMk cId="1219649080" sldId="2147483671"/>
            <pc:sldLayoutMk cId="803134261" sldId="2147483687"/>
          </pc:sldLayoutMkLst>
          <pc:spChg chg="mod">
            <ac:chgData name="Aswanth Kumar A" userId="ff95b455-3632-4f3c-8b5e-290e799d0371" providerId="ADAL" clId="{1AAD6A71-A234-42BD-BA5E-7C19FBD08A6A}" dt="2023-08-09T07:03:28.242" v="58" actId="1076"/>
            <ac:spMkLst>
              <pc:docMk/>
              <pc:sldMasterMk cId="1219649080" sldId="2147483671"/>
              <pc:sldLayoutMk cId="803134261" sldId="2147483687"/>
              <ac:spMk id="4" creationId="{CF490596-80A3-EF74-942E-4188819B777A}"/>
            </ac:spMkLst>
          </pc:spChg>
        </pc:sldLayoutChg>
        <pc:sldLayoutChg chg="modSp mod">
          <pc:chgData name="Aswanth Kumar A" userId="ff95b455-3632-4f3c-8b5e-290e799d0371" providerId="ADAL" clId="{1AAD6A71-A234-42BD-BA5E-7C19FBD08A6A}" dt="2023-08-09T07:05:16.265" v="84" actId="14100"/>
          <pc:sldLayoutMkLst>
            <pc:docMk/>
            <pc:sldMasterMk cId="1219649080" sldId="2147483671"/>
            <pc:sldLayoutMk cId="224207265" sldId="2147483689"/>
          </pc:sldLayoutMkLst>
          <pc:spChg chg="mod">
            <ac:chgData name="Aswanth Kumar A" userId="ff95b455-3632-4f3c-8b5e-290e799d0371" providerId="ADAL" clId="{1AAD6A71-A234-42BD-BA5E-7C19FBD08A6A}" dt="2023-08-09T07:05:16.265" v="84" actId="14100"/>
            <ac:spMkLst>
              <pc:docMk/>
              <pc:sldMasterMk cId="1219649080" sldId="2147483671"/>
              <pc:sldLayoutMk cId="224207265" sldId="2147483689"/>
              <ac:spMk id="5" creationId="{82823CC2-6726-5D63-6E0C-7C23089FE5D1}"/>
            </ac:spMkLst>
          </pc:spChg>
        </pc:sldLayoutChg>
        <pc:sldLayoutChg chg="addSp delSp modSp mod delAnim modAnim">
          <pc:chgData name="Aswanth Kumar A" userId="ff95b455-3632-4f3c-8b5e-290e799d0371" providerId="ADAL" clId="{1AAD6A71-A234-42BD-BA5E-7C19FBD08A6A}" dt="2023-08-09T08:42:23.887" v="185" actId="1076"/>
          <pc:sldLayoutMkLst>
            <pc:docMk/>
            <pc:sldMasterMk cId="1219649080" sldId="2147483671"/>
            <pc:sldLayoutMk cId="1334011141" sldId="2147483692"/>
          </pc:sldLayoutMkLst>
          <pc:spChg chg="add del mod">
            <ac:chgData name="Aswanth Kumar A" userId="ff95b455-3632-4f3c-8b5e-290e799d0371" providerId="ADAL" clId="{1AAD6A71-A234-42BD-BA5E-7C19FBD08A6A}" dt="2023-08-09T08:38:06.562" v="175" actId="478"/>
            <ac:spMkLst>
              <pc:docMk/>
              <pc:sldMasterMk cId="1219649080" sldId="2147483671"/>
              <pc:sldLayoutMk cId="1334011141" sldId="2147483692"/>
              <ac:spMk id="2" creationId="{5BB8D0DB-E535-B387-6E9A-AF2D50F92780}"/>
            </ac:spMkLst>
          </pc:spChg>
          <pc:spChg chg="add mod">
            <ac:chgData name="Aswanth Kumar A" userId="ff95b455-3632-4f3c-8b5e-290e799d0371" providerId="ADAL" clId="{1AAD6A71-A234-42BD-BA5E-7C19FBD08A6A}" dt="2023-08-09T08:38:01.670" v="173" actId="1076"/>
            <ac:spMkLst>
              <pc:docMk/>
              <pc:sldMasterMk cId="1219649080" sldId="2147483671"/>
              <pc:sldLayoutMk cId="1334011141" sldId="2147483692"/>
              <ac:spMk id="4" creationId="{ACDE25EE-67DC-A9A4-596F-F39567E81D8F}"/>
            </ac:spMkLst>
          </pc:spChg>
          <pc:spChg chg="add mod">
            <ac:chgData name="Aswanth Kumar A" userId="ff95b455-3632-4f3c-8b5e-290e799d0371" providerId="ADAL" clId="{1AAD6A71-A234-42BD-BA5E-7C19FBD08A6A}" dt="2023-08-09T08:42:23.887" v="185" actId="1076"/>
            <ac:spMkLst>
              <pc:docMk/>
              <pc:sldMasterMk cId="1219649080" sldId="2147483671"/>
              <pc:sldLayoutMk cId="1334011141" sldId="2147483692"/>
              <ac:spMk id="6" creationId="{BEA9F39E-AEF2-ABE5-109D-0E9A86BB9123}"/>
            </ac:spMkLst>
          </pc:spChg>
          <pc:graphicFrameChg chg="add del mod">
            <ac:chgData name="Aswanth Kumar A" userId="ff95b455-3632-4f3c-8b5e-290e799d0371" providerId="ADAL" clId="{1AAD6A71-A234-42BD-BA5E-7C19FBD08A6A}" dt="2023-08-09T08:41:39.101" v="177" actId="478"/>
            <ac:graphicFrameMkLst>
              <pc:docMk/>
              <pc:sldMasterMk cId="1219649080" sldId="2147483671"/>
              <pc:sldLayoutMk cId="1334011141" sldId="2147483692"/>
              <ac:graphicFrameMk id="3" creationId="{A82FB75B-3723-8AFB-3581-6FB2F9EF4FF1}"/>
            </ac:graphicFrameMkLst>
          </pc:graphicFrameChg>
        </pc:sldLayoutChg>
        <pc:sldLayoutChg chg="addSp delSp modSp mod delAnim modAnim">
          <pc:chgData name="Aswanth Kumar A" userId="ff95b455-3632-4f3c-8b5e-290e799d0371" providerId="ADAL" clId="{1AAD6A71-A234-42BD-BA5E-7C19FBD08A6A}" dt="2023-08-09T08:44:59.504" v="212" actId="1076"/>
          <pc:sldLayoutMkLst>
            <pc:docMk/>
            <pc:sldMasterMk cId="1219649080" sldId="2147483671"/>
            <pc:sldLayoutMk cId="469458454" sldId="2147483693"/>
          </pc:sldLayoutMkLst>
          <pc:spChg chg="add del mod">
            <ac:chgData name="Aswanth Kumar A" userId="ff95b455-3632-4f3c-8b5e-290e799d0371" providerId="ADAL" clId="{1AAD6A71-A234-42BD-BA5E-7C19FBD08A6A}" dt="2023-08-09T08:25:04.960" v="122" actId="478"/>
            <ac:spMkLst>
              <pc:docMk/>
              <pc:sldMasterMk cId="1219649080" sldId="2147483671"/>
              <pc:sldLayoutMk cId="469458454" sldId="2147483693"/>
              <ac:spMk id="3" creationId="{F8454917-A0F3-5306-6086-2F7C7349D1BF}"/>
            </ac:spMkLst>
          </pc:spChg>
          <pc:spChg chg="add mod">
            <ac:chgData name="Aswanth Kumar A" userId="ff95b455-3632-4f3c-8b5e-290e799d0371" providerId="ADAL" clId="{1AAD6A71-A234-42BD-BA5E-7C19FBD08A6A}" dt="2023-08-09T08:24:48.161" v="116" actId="1076"/>
            <ac:spMkLst>
              <pc:docMk/>
              <pc:sldMasterMk cId="1219649080" sldId="2147483671"/>
              <pc:sldLayoutMk cId="469458454" sldId="2147483693"/>
              <ac:spMk id="4" creationId="{670C402E-0F4B-2FE2-DF66-1F90AB878962}"/>
            </ac:spMkLst>
          </pc:spChg>
          <pc:spChg chg="add mod">
            <ac:chgData name="Aswanth Kumar A" userId="ff95b455-3632-4f3c-8b5e-290e799d0371" providerId="ADAL" clId="{1AAD6A71-A234-42BD-BA5E-7C19FBD08A6A}" dt="2023-08-09T08:44:59.504" v="212" actId="1076"/>
            <ac:spMkLst>
              <pc:docMk/>
              <pc:sldMasterMk cId="1219649080" sldId="2147483671"/>
              <pc:sldLayoutMk cId="469458454" sldId="2147483693"/>
              <ac:spMk id="6" creationId="{5382B05D-AC1D-DCD2-7BC8-694C0FDFFB7B}"/>
            </ac:spMkLst>
          </pc:spChg>
          <pc:graphicFrameChg chg="add del mod">
            <ac:chgData name="Aswanth Kumar A" userId="ff95b455-3632-4f3c-8b5e-290e799d0371" providerId="ADAL" clId="{1AAD6A71-A234-42BD-BA5E-7C19FBD08A6A}" dt="2023-08-09T08:24:53.273" v="117" actId="478"/>
            <ac:graphicFrameMkLst>
              <pc:docMk/>
              <pc:sldMasterMk cId="1219649080" sldId="2147483671"/>
              <pc:sldLayoutMk cId="469458454" sldId="2147483693"/>
              <ac:graphicFrameMk id="2" creationId="{E5811DB8-A3C3-E4CD-763A-1CCE52CC6427}"/>
            </ac:graphicFrameMkLst>
          </pc:graphicFrameChg>
        </pc:sldLayoutChg>
        <pc:sldLayoutChg chg="addSp delSp modSp new mod ord delAnim modAnim">
          <pc:chgData name="Aswanth Kumar A" userId="ff95b455-3632-4f3c-8b5e-290e799d0371" providerId="ADAL" clId="{1AAD6A71-A234-42BD-BA5E-7C19FBD08A6A}" dt="2023-08-09T08:27:07.838" v="158" actId="478"/>
          <pc:sldLayoutMkLst>
            <pc:docMk/>
            <pc:sldMasterMk cId="1219649080" sldId="2147483671"/>
            <pc:sldLayoutMk cId="1685430528" sldId="2147483694"/>
          </pc:sldLayoutMkLst>
          <pc:spChg chg="del">
            <ac:chgData name="Aswanth Kumar A" userId="ff95b455-3632-4f3c-8b5e-290e799d0371" providerId="ADAL" clId="{1AAD6A71-A234-42BD-BA5E-7C19FBD08A6A}" dt="2023-08-09T08:26:11.232" v="137" actId="478"/>
            <ac:spMkLst>
              <pc:docMk/>
              <pc:sldMasterMk cId="1219649080" sldId="2147483671"/>
              <pc:sldLayoutMk cId="1685430528" sldId="2147483694"/>
              <ac:spMk id="2" creationId="{B0302B2E-D9E5-15F1-A3CD-33C46351C6CC}"/>
            </ac:spMkLst>
          </pc:spChg>
          <pc:spChg chg="del">
            <ac:chgData name="Aswanth Kumar A" userId="ff95b455-3632-4f3c-8b5e-290e799d0371" providerId="ADAL" clId="{1AAD6A71-A234-42BD-BA5E-7C19FBD08A6A}" dt="2023-08-09T08:26:11.232" v="137" actId="478"/>
            <ac:spMkLst>
              <pc:docMk/>
              <pc:sldMasterMk cId="1219649080" sldId="2147483671"/>
              <pc:sldLayoutMk cId="1685430528" sldId="2147483694"/>
              <ac:spMk id="3" creationId="{12C25372-16D3-D125-90D2-B1E2D8C14CC8}"/>
            </ac:spMkLst>
          </pc:spChg>
          <pc:spChg chg="del">
            <ac:chgData name="Aswanth Kumar A" userId="ff95b455-3632-4f3c-8b5e-290e799d0371" providerId="ADAL" clId="{1AAD6A71-A234-42BD-BA5E-7C19FBD08A6A}" dt="2023-08-09T08:26:11.232" v="137" actId="478"/>
            <ac:spMkLst>
              <pc:docMk/>
              <pc:sldMasterMk cId="1219649080" sldId="2147483671"/>
              <pc:sldLayoutMk cId="1685430528" sldId="2147483694"/>
              <ac:spMk id="4" creationId="{7F21470A-3D27-2486-0D4B-F1913BCD5BB3}"/>
            </ac:spMkLst>
          </pc:spChg>
          <pc:spChg chg="del">
            <ac:chgData name="Aswanth Kumar A" userId="ff95b455-3632-4f3c-8b5e-290e799d0371" providerId="ADAL" clId="{1AAD6A71-A234-42BD-BA5E-7C19FBD08A6A}" dt="2023-08-09T08:26:11.232" v="137" actId="478"/>
            <ac:spMkLst>
              <pc:docMk/>
              <pc:sldMasterMk cId="1219649080" sldId="2147483671"/>
              <pc:sldLayoutMk cId="1685430528" sldId="2147483694"/>
              <ac:spMk id="5" creationId="{8DFED06B-5D2C-E290-4067-2043FA4EBB29}"/>
            </ac:spMkLst>
          </pc:spChg>
          <pc:spChg chg="add del mod">
            <ac:chgData name="Aswanth Kumar A" userId="ff95b455-3632-4f3c-8b5e-290e799d0371" providerId="ADAL" clId="{1AAD6A71-A234-42BD-BA5E-7C19FBD08A6A}" dt="2023-08-09T08:27:07.838" v="158" actId="478"/>
            <ac:spMkLst>
              <pc:docMk/>
              <pc:sldMasterMk cId="1219649080" sldId="2147483671"/>
              <pc:sldLayoutMk cId="1685430528" sldId="2147483694"/>
              <ac:spMk id="6" creationId="{D55D97A1-B1B2-65EF-E961-344D73D26475}"/>
            </ac:spMkLst>
          </pc:spChg>
          <pc:spChg chg="add mod ord">
            <ac:chgData name="Aswanth Kumar A" userId="ff95b455-3632-4f3c-8b5e-290e799d0371" providerId="ADAL" clId="{1AAD6A71-A234-42BD-BA5E-7C19FBD08A6A}" dt="2023-08-09T08:27:04.898" v="156" actId="167"/>
            <ac:spMkLst>
              <pc:docMk/>
              <pc:sldMasterMk cId="1219649080" sldId="2147483671"/>
              <pc:sldLayoutMk cId="1685430528" sldId="2147483694"/>
              <ac:spMk id="7" creationId="{FC3F39AC-D7C6-3C21-6480-AA8B881B7F2C}"/>
            </ac:spMkLst>
          </pc:spChg>
        </pc:sldLayoutChg>
        <pc:sldLayoutChg chg="addSp delSp modSp new mod delAnim modAnim">
          <pc:chgData name="Aswanth Kumar A" userId="ff95b455-3632-4f3c-8b5e-290e799d0371" providerId="ADAL" clId="{1AAD6A71-A234-42BD-BA5E-7C19FBD08A6A}" dt="2023-08-09T08:46:02.259" v="220" actId="1076"/>
          <pc:sldLayoutMkLst>
            <pc:docMk/>
            <pc:sldMasterMk cId="1219649080" sldId="2147483671"/>
            <pc:sldLayoutMk cId="3400368878" sldId="2147483695"/>
          </pc:sldLayoutMkLst>
          <pc:spChg chg="del">
            <ac:chgData name="Aswanth Kumar A" userId="ff95b455-3632-4f3c-8b5e-290e799d0371" providerId="ADAL" clId="{1AAD6A71-A234-42BD-BA5E-7C19FBD08A6A}" dt="2023-08-09T08:43:25.531" v="197" actId="478"/>
            <ac:spMkLst>
              <pc:docMk/>
              <pc:sldMasterMk cId="1219649080" sldId="2147483671"/>
              <pc:sldLayoutMk cId="3400368878" sldId="2147483695"/>
              <ac:spMk id="2" creationId="{8139B67B-C47E-AF58-B3E4-B59A2A381B98}"/>
            </ac:spMkLst>
          </pc:spChg>
          <pc:spChg chg="del">
            <ac:chgData name="Aswanth Kumar A" userId="ff95b455-3632-4f3c-8b5e-290e799d0371" providerId="ADAL" clId="{1AAD6A71-A234-42BD-BA5E-7C19FBD08A6A}" dt="2023-08-09T08:43:25.531" v="197" actId="478"/>
            <ac:spMkLst>
              <pc:docMk/>
              <pc:sldMasterMk cId="1219649080" sldId="2147483671"/>
              <pc:sldLayoutMk cId="3400368878" sldId="2147483695"/>
              <ac:spMk id="3" creationId="{0E0A5F05-DE0C-B70E-E7DD-93A452C19684}"/>
            </ac:spMkLst>
          </pc:spChg>
          <pc:spChg chg="del">
            <ac:chgData name="Aswanth Kumar A" userId="ff95b455-3632-4f3c-8b5e-290e799d0371" providerId="ADAL" clId="{1AAD6A71-A234-42BD-BA5E-7C19FBD08A6A}" dt="2023-08-09T08:43:25.531" v="197" actId="478"/>
            <ac:spMkLst>
              <pc:docMk/>
              <pc:sldMasterMk cId="1219649080" sldId="2147483671"/>
              <pc:sldLayoutMk cId="3400368878" sldId="2147483695"/>
              <ac:spMk id="4" creationId="{6E2CE371-2D68-372B-3F34-FD00902D96FF}"/>
            </ac:spMkLst>
          </pc:spChg>
          <pc:spChg chg="del">
            <ac:chgData name="Aswanth Kumar A" userId="ff95b455-3632-4f3c-8b5e-290e799d0371" providerId="ADAL" clId="{1AAD6A71-A234-42BD-BA5E-7C19FBD08A6A}" dt="2023-08-09T08:43:25.531" v="197" actId="478"/>
            <ac:spMkLst>
              <pc:docMk/>
              <pc:sldMasterMk cId="1219649080" sldId="2147483671"/>
              <pc:sldLayoutMk cId="3400368878" sldId="2147483695"/>
              <ac:spMk id="5" creationId="{4EDCFC10-DA23-5129-865E-402A13A692E4}"/>
            </ac:spMkLst>
          </pc:spChg>
          <pc:spChg chg="add del mod">
            <ac:chgData name="Aswanth Kumar A" userId="ff95b455-3632-4f3c-8b5e-290e799d0371" providerId="ADAL" clId="{1AAD6A71-A234-42BD-BA5E-7C19FBD08A6A}" dt="2023-08-09T08:44:00.564" v="203" actId="478"/>
            <ac:spMkLst>
              <pc:docMk/>
              <pc:sldMasterMk cId="1219649080" sldId="2147483671"/>
              <pc:sldLayoutMk cId="3400368878" sldId="2147483695"/>
              <ac:spMk id="7" creationId="{5429FE2D-C601-38C2-40A5-055DCB1240F0}"/>
            </ac:spMkLst>
          </pc:spChg>
          <pc:spChg chg="add mod">
            <ac:chgData name="Aswanth Kumar A" userId="ff95b455-3632-4f3c-8b5e-290e799d0371" providerId="ADAL" clId="{1AAD6A71-A234-42BD-BA5E-7C19FBD08A6A}" dt="2023-08-09T08:43:54.314" v="201" actId="1076"/>
            <ac:spMkLst>
              <pc:docMk/>
              <pc:sldMasterMk cId="1219649080" sldId="2147483671"/>
              <pc:sldLayoutMk cId="3400368878" sldId="2147483695"/>
              <ac:spMk id="8" creationId="{AC068DB9-EC5F-B581-4ECD-18C6E507F6CE}"/>
            </ac:spMkLst>
          </pc:spChg>
          <pc:spChg chg="add mod">
            <ac:chgData name="Aswanth Kumar A" userId="ff95b455-3632-4f3c-8b5e-290e799d0371" providerId="ADAL" clId="{1AAD6A71-A234-42BD-BA5E-7C19FBD08A6A}" dt="2023-08-09T08:46:02.259" v="220" actId="1076"/>
            <ac:spMkLst>
              <pc:docMk/>
              <pc:sldMasterMk cId="1219649080" sldId="2147483671"/>
              <pc:sldLayoutMk cId="3400368878" sldId="2147483695"/>
              <ac:spMk id="9" creationId="{16DAE999-51D6-4756-E290-8EB77C423688}"/>
            </ac:spMkLst>
          </pc:spChg>
          <pc:graphicFrameChg chg="add del mod">
            <ac:chgData name="Aswanth Kumar A" userId="ff95b455-3632-4f3c-8b5e-290e799d0371" providerId="ADAL" clId="{1AAD6A71-A234-42BD-BA5E-7C19FBD08A6A}" dt="2023-08-09T08:44:04.952" v="204" actId="478"/>
            <ac:graphicFrameMkLst>
              <pc:docMk/>
              <pc:sldMasterMk cId="1219649080" sldId="2147483671"/>
              <pc:sldLayoutMk cId="3400368878" sldId="2147483695"/>
              <ac:graphicFrameMk id="6" creationId="{418DDA75-BCE2-71CD-943E-267E6AC3F56F}"/>
            </ac:graphicFrameMkLst>
          </pc:graphicFrame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BD87-27AB-401D-9E72-D0955E8B801E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D209-2423-424B-AFD3-5C117D67B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D209-2423-424B-AFD3-5C117D67B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0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64CB-5981-40ED-98D8-4772C6D76B09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B88F-55D6-4716-92A5-6E65A4862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65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4CF5178-D89D-40D0-561E-A246AE2205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5693" y="3737834"/>
            <a:ext cx="3328307" cy="3120166"/>
          </a:xfrm>
          <a:custGeom>
            <a:avLst/>
            <a:gdLst>
              <a:gd name="connsiteX0" fmla="*/ 0 w 4005943"/>
              <a:gd name="connsiteY0" fmla="*/ 0 h 3120166"/>
              <a:gd name="connsiteX1" fmla="*/ 4005943 w 4005943"/>
              <a:gd name="connsiteY1" fmla="*/ 0 h 3120166"/>
              <a:gd name="connsiteX2" fmla="*/ 4005943 w 4005943"/>
              <a:gd name="connsiteY2" fmla="*/ 3120166 h 3120166"/>
              <a:gd name="connsiteX3" fmla="*/ 0 w 4005943"/>
              <a:gd name="connsiteY3" fmla="*/ 3120166 h 31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5943" h="3120166">
                <a:moveTo>
                  <a:pt x="0" y="0"/>
                </a:moveTo>
                <a:lnTo>
                  <a:pt x="4005943" y="0"/>
                </a:lnTo>
                <a:lnTo>
                  <a:pt x="4005943" y="3120166"/>
                </a:lnTo>
                <a:lnTo>
                  <a:pt x="0" y="31201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D23D0393-3D70-1DB4-991A-2C36B6989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544136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7201A2C-7BC4-2CA0-3DAA-219BAD3A952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1" y="3120167"/>
            <a:ext cx="3328307" cy="22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8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7B475815-EC16-A858-C7E1-B3B801128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973" y="2215182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91FF2C-AC5E-73A6-B8DE-26DCC4C36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05679" y="2362478"/>
            <a:ext cx="4069914" cy="3949490"/>
          </a:xfrm>
          <a:custGeom>
            <a:avLst/>
            <a:gdLst>
              <a:gd name="connsiteX0" fmla="*/ 0 w 4147333"/>
              <a:gd name="connsiteY0" fmla="*/ 0 h 3949490"/>
              <a:gd name="connsiteX1" fmla="*/ 4147333 w 4147333"/>
              <a:gd name="connsiteY1" fmla="*/ 0 h 3949490"/>
              <a:gd name="connsiteX2" fmla="*/ 4147333 w 4147333"/>
              <a:gd name="connsiteY2" fmla="*/ 3949490 h 3949490"/>
              <a:gd name="connsiteX3" fmla="*/ 0 w 4147333"/>
              <a:gd name="connsiteY3" fmla="*/ 3949490 h 39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7333" h="3949490">
                <a:moveTo>
                  <a:pt x="0" y="0"/>
                </a:moveTo>
                <a:lnTo>
                  <a:pt x="4147333" y="0"/>
                </a:lnTo>
                <a:lnTo>
                  <a:pt x="4147333" y="3949490"/>
                </a:lnTo>
                <a:lnTo>
                  <a:pt x="0" y="3949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xmlns="" id="{3B2E2911-E416-8429-686A-832941F397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6973" y="2883319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428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FCCFF9-A0EF-F0F7-2527-46C6CF1D01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8789" y="132536"/>
            <a:ext cx="3667462" cy="3296464"/>
          </a:xfrm>
          <a:custGeom>
            <a:avLst/>
            <a:gdLst>
              <a:gd name="connsiteX0" fmla="*/ 0 w 3487406"/>
              <a:gd name="connsiteY0" fmla="*/ 0 h 3296464"/>
              <a:gd name="connsiteX1" fmla="*/ 3487406 w 3487406"/>
              <a:gd name="connsiteY1" fmla="*/ 0 h 3296464"/>
              <a:gd name="connsiteX2" fmla="*/ 3487406 w 3487406"/>
              <a:gd name="connsiteY2" fmla="*/ 3296464 h 3296464"/>
              <a:gd name="connsiteX3" fmla="*/ 0 w 3487406"/>
              <a:gd name="connsiteY3" fmla="*/ 3296464 h 32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406" h="3296464">
                <a:moveTo>
                  <a:pt x="0" y="0"/>
                </a:moveTo>
                <a:lnTo>
                  <a:pt x="3487406" y="0"/>
                </a:lnTo>
                <a:lnTo>
                  <a:pt x="3487406" y="3296464"/>
                </a:lnTo>
                <a:lnTo>
                  <a:pt x="0" y="32964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6F10D362-3AFD-FD1A-AAA1-5D3F3EF0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8788" y="3683318"/>
            <a:ext cx="3943350" cy="1203682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</a:t>
            </a:r>
            <a:endParaRPr lang="en-IN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xmlns="" id="{791A5E24-5A29-48C4-B576-E27A3EAA13A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48788" y="4887001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285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xmlns="" id="{500BB572-6014-F67C-0EB8-1274CBF44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0325" y="1290675"/>
            <a:ext cx="3943350" cy="66484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09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E6A8DE6-6F59-0D91-DA35-1056EBC0E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29225" y="0"/>
            <a:ext cx="3133725" cy="6858000"/>
          </a:xfrm>
          <a:custGeom>
            <a:avLst/>
            <a:gdLst>
              <a:gd name="connsiteX0" fmla="*/ 0 w 4178300"/>
              <a:gd name="connsiteY0" fmla="*/ 0 h 6858000"/>
              <a:gd name="connsiteX1" fmla="*/ 4178300 w 4178300"/>
              <a:gd name="connsiteY1" fmla="*/ 0 h 6858000"/>
              <a:gd name="connsiteX2" fmla="*/ 4178300 w 4178300"/>
              <a:gd name="connsiteY2" fmla="*/ 6858000 h 6858000"/>
              <a:gd name="connsiteX3" fmla="*/ 0 w 4178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300" h="6858000">
                <a:moveTo>
                  <a:pt x="0" y="0"/>
                </a:moveTo>
                <a:lnTo>
                  <a:pt x="4178300" y="0"/>
                </a:lnTo>
                <a:lnTo>
                  <a:pt x="4178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ACDE25EE-67DC-A9A4-596F-F39567E81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2372490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xmlns="" id="{BEA9F39E-AEF2-ABE5-109D-0E9A86BB912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587" y="2955335"/>
            <a:ext cx="3342089" cy="22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0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7E8A79E4-BE6D-3585-5575-F4A1C56B7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2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C068DB9-EC5F-B581-4ECD-18C6E507F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91" y="1957780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xmlns="" id="{16DAE999-51D6-4756-E290-8EB77C4236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8091" y="2511440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36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FC3F39AC-D7C6-3C21-6480-AA8B881B7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05100"/>
            <a:ext cx="7886700" cy="1325563"/>
          </a:xfrm>
          <a:noFill/>
        </p:spPr>
        <p:txBody>
          <a:bodyPr wrap="none" numCol="1" rtlCol="0">
            <a:prstTxWarp prst="textDeflateBottom">
              <a:avLst>
                <a:gd name="adj" fmla="val 74557"/>
              </a:avLst>
            </a:prstTxWarp>
            <a:spAutoFit/>
          </a:bodyPr>
          <a:lstStyle>
            <a:lvl1pPr>
              <a:defRPr lang="en-IN" sz="7200" b="1">
                <a:solidFill>
                  <a:schemeClr val="accent1"/>
                </a:solidFill>
                <a:effectLst>
                  <a:outerShdw blurRad="88900" dist="1143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r>
              <a:rPr lang="en-US" dirty="0"/>
              <a:t>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43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1994BC2-7596-818F-61BF-2BFB6455D0A9}"/>
              </a:ext>
            </a:extLst>
          </p:cNvPr>
          <p:cNvGrpSpPr/>
          <p:nvPr userDrawn="1"/>
        </p:nvGrpSpPr>
        <p:grpSpPr>
          <a:xfrm>
            <a:off x="490509" y="1964628"/>
            <a:ext cx="8162983" cy="2928744"/>
            <a:chOff x="3283107" y="2671620"/>
            <a:chExt cx="5622870" cy="1513045"/>
          </a:xfrm>
          <a:solidFill>
            <a:schemeClr val="tx1">
              <a:alpha val="13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FBFD7E0F-C476-D421-6156-B4CF413769A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31607EA-70AA-AFA8-F1F3-E5F3AC399283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4CF2A0B3-3E61-1A7C-707A-F89C8F3957C5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D4AE562-F6E4-9F06-E2A7-F2C8D24F2697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5D9E99D4-733A-CA1E-139B-86923C5C02B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026BB30-409D-F2A4-0BDC-98B64C6B28C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E1BE787D-3809-D6C9-03E0-3444965256D1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6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3" r:id="rId2"/>
    <p:sldLayoutId id="2147483684" r:id="rId3"/>
    <p:sldLayoutId id="2147483685" r:id="rId4"/>
    <p:sldLayoutId id="2147483686" r:id="rId5"/>
    <p:sldLayoutId id="2147483692" r:id="rId6"/>
    <p:sldLayoutId id="2147483649" r:id="rId7"/>
    <p:sldLayoutId id="2147483695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7878F80-FDF1-C29D-FD01-ACA0ED174280}"/>
              </a:ext>
            </a:extLst>
          </p:cNvPr>
          <p:cNvGrpSpPr/>
          <p:nvPr/>
        </p:nvGrpSpPr>
        <p:grpSpPr>
          <a:xfrm>
            <a:off x="219971" y="1593949"/>
            <a:ext cx="8704053" cy="4274602"/>
            <a:chOff x="1352793" y="1425672"/>
            <a:chExt cx="9486408" cy="46588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C513E3B-66BC-878D-608C-0AB2940AE1DF}"/>
                </a:ext>
              </a:extLst>
            </p:cNvPr>
            <p:cNvSpPr txBox="1"/>
            <p:nvPr/>
          </p:nvSpPr>
          <p:spPr>
            <a:xfrm>
              <a:off x="3073400" y="2839538"/>
              <a:ext cx="6045200" cy="14975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prstTxWarp prst="textDeflateBottom">
                <a:avLst>
                  <a:gd name="adj" fmla="val 86553"/>
                </a:avLst>
              </a:prstTxWarp>
              <a:spAutoFit/>
            </a:bodyPr>
            <a:lstStyle/>
            <a:p>
              <a:pPr algn="ctr"/>
              <a:r>
                <a:rPr lang="en-IN" sz="4500" b="1" dirty="0">
                  <a:ln w="22225"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NETFLIX</a:t>
              </a:r>
              <a:endParaRPr lang="en-IN" sz="4050" b="1" dirty="0">
                <a:ln w="22225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FA0B7C4-4DD8-3205-1F14-2E548F5D27A1}"/>
                </a:ext>
              </a:extLst>
            </p:cNvPr>
            <p:cNvSpPr txBox="1"/>
            <p:nvPr/>
          </p:nvSpPr>
          <p:spPr>
            <a:xfrm>
              <a:off x="1352793" y="1425672"/>
              <a:ext cx="9486408" cy="9056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spc="450" dirty="0" smtClean="0">
                  <a:ln w="22225">
                    <a:noFill/>
                  </a:ln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Network-Aware Recommendation Engine for Enhanced Streaming Performance</a:t>
              </a:r>
              <a:endParaRPr lang="en-IN" sz="2400" b="1" spc="450" dirty="0">
                <a:ln w="22225">
                  <a:noFill/>
                </a:ln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C353030-CE59-A1F8-66E6-0CA4974FACAF}"/>
                </a:ext>
              </a:extLst>
            </p:cNvPr>
            <p:cNvSpPr txBox="1"/>
            <p:nvPr/>
          </p:nvSpPr>
          <p:spPr>
            <a:xfrm>
              <a:off x="3386524" y="4910448"/>
              <a:ext cx="5669281" cy="11740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600" spc="450" dirty="0">
                  <a:ln w="22225"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Name: Mounika Vangali</a:t>
              </a:r>
            </a:p>
            <a:p>
              <a:pPr algn="ctr"/>
              <a:r>
                <a:rPr lang="en-IN" sz="1600" spc="450" dirty="0">
                  <a:ln w="22225"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Course: ICT - 4902 Capstone Seminar</a:t>
              </a:r>
            </a:p>
            <a:p>
              <a:pPr algn="ctr"/>
              <a:r>
                <a:rPr lang="en-IN" sz="1600" spc="450" dirty="0">
                  <a:ln w="22225"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Professor: Donald Halloran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AC229F3-912F-045A-FF40-776DD1FBEF05}"/>
              </a:ext>
            </a:extLst>
          </p:cNvPr>
          <p:cNvGrpSpPr/>
          <p:nvPr/>
        </p:nvGrpSpPr>
        <p:grpSpPr>
          <a:xfrm>
            <a:off x="1600742" y="-2695544"/>
            <a:ext cx="6172200" cy="11315751"/>
            <a:chOff x="5515429" y="-1554242"/>
            <a:chExt cx="1161142" cy="21287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7634A022-7382-1B93-73CF-8B34350B8723}"/>
                </a:ext>
              </a:extLst>
            </p:cNvPr>
            <p:cNvSpPr/>
            <p:nvPr/>
          </p:nvSpPr>
          <p:spPr>
            <a:xfrm>
              <a:off x="5515429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CAE0547A-7EC6-5937-298D-1951AEB60867}"/>
                </a:ext>
              </a:extLst>
            </p:cNvPr>
            <p:cNvSpPr/>
            <p:nvPr/>
          </p:nvSpPr>
          <p:spPr>
            <a:xfrm>
              <a:off x="6241150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1705C127-56DC-E908-D853-7349FE3225D3}"/>
                </a:ext>
              </a:extLst>
            </p:cNvPr>
            <p:cNvSpPr/>
            <p:nvPr/>
          </p:nvSpPr>
          <p:spPr>
            <a:xfrm>
              <a:off x="5515429" y="-1554242"/>
              <a:ext cx="1161142" cy="2128770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86179" y="3997438"/>
            <a:ext cx="10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2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2953333D-AB45-6BFB-04B0-1DC9C578C573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E56489F5-6EBB-E984-CCF1-4541F3200EC4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99FDF1D-4F78-092E-F45B-0CA777D9287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DE16B86-9616-F753-C8A0-F1CB9B4F6F32}"/>
                </a:ext>
              </a:extLst>
            </p:cNvPr>
            <p:cNvSpPr txBox="1"/>
            <p:nvPr/>
          </p:nvSpPr>
          <p:spPr>
            <a:xfrm>
              <a:off x="10868026" y="6138966"/>
              <a:ext cx="478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10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65" y="1189911"/>
            <a:ext cx="3943350" cy="664845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Content Placeholder 34">
            <a:extLst>
              <a:ext uri="{FF2B5EF4-FFF2-40B4-BE49-F238E27FC236}">
                <a16:creationId xmlns="" xmlns:a16="http://schemas.microsoft.com/office/drawing/2014/main" id="{2C3E63D4-3C6D-96C2-2278-82D909763E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8108" y="2002162"/>
            <a:ext cx="3930532" cy="322703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Network-aware recommendations enhance streaming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AI and real-time data can reduce buffering and improve QoE.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Future innovations will push streaming to the next level.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08" y="2201664"/>
            <a:ext cx="4749692" cy="31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359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  <p:bldP spid="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B4403B0-978B-210D-A8E0-A90F03B91003}"/>
              </a:ext>
            </a:extLst>
          </p:cNvPr>
          <p:cNvGrpSpPr/>
          <p:nvPr/>
        </p:nvGrpSpPr>
        <p:grpSpPr>
          <a:xfrm>
            <a:off x="8090296" y="6057200"/>
            <a:ext cx="1053704" cy="288038"/>
            <a:chOff x="10787062" y="6073899"/>
            <a:chExt cx="1404938" cy="3840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F3E32EEE-87B1-8A65-C44D-1686BC10181D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C2B3028-777F-EA6D-54CA-8B40A5A0500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A48360D-0864-781A-5788-595344B88F7F}"/>
                </a:ext>
              </a:extLst>
            </p:cNvPr>
            <p:cNvSpPr txBox="1"/>
            <p:nvPr/>
          </p:nvSpPr>
          <p:spPr>
            <a:xfrm>
              <a:off x="10971146" y="6138966"/>
              <a:ext cx="693805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11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8976D6C-B095-1E30-1F02-B468F9B5E69B}"/>
              </a:ext>
            </a:extLst>
          </p:cNvPr>
          <p:cNvGrpSpPr/>
          <p:nvPr/>
        </p:nvGrpSpPr>
        <p:grpSpPr>
          <a:xfrm>
            <a:off x="412750" y="554203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F6D843A0-A5BB-C048-AD85-8AB7BF137C04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BD038CC-31A1-56AA-7765-1E3819E3015B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4A2DDE62-E9F1-7B92-967E-EC80B915074B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880F3A2-7498-ED48-2E32-FD4BD5056AA6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A9669B2-B04F-FCA5-64CD-3B447CF7FB40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A3A7E27-299E-D5F3-1B19-060624FB138A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2BFED97-526B-0A08-8EEF-3965A02750E2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16C92-4960-3640-50A6-BAE7D4FB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41587"/>
            <a:ext cx="7886700" cy="1325563"/>
          </a:xfrm>
        </p:spPr>
        <p:txBody>
          <a:bodyPr/>
          <a:lstStyle/>
          <a:p>
            <a:r>
              <a:rPr lang="en-US" sz="7200" b="1" dirty="0">
                <a:solidFill>
                  <a:schemeClr val="accent1"/>
                </a:solidFill>
                <a:effectLst>
                  <a:outerShdw blurRad="88900" dist="114300" dir="5400000" algn="t" rotWithShape="0">
                    <a:prstClr val="black">
                      <a:alpha val="40000"/>
                    </a:prstClr>
                  </a:outerShdw>
                </a:effectLst>
              </a:rPr>
              <a:t>THANK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88900" dist="114300" dir="5400000" algn="t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3400" y="4155440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ANY QUESTIONS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A941AD6-E334-B68E-3591-79C39B61C62F}"/>
              </a:ext>
            </a:extLst>
          </p:cNvPr>
          <p:cNvGrpSpPr/>
          <p:nvPr/>
        </p:nvGrpSpPr>
        <p:grpSpPr>
          <a:xfrm>
            <a:off x="413145" y="1313084"/>
            <a:ext cx="3597610" cy="6595646"/>
            <a:chOff x="9748768" y="1666875"/>
            <a:chExt cx="1922050" cy="35237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1BD540F3-271B-8DC7-BFFA-2BF1AFBC571B}"/>
                </a:ext>
              </a:extLst>
            </p:cNvPr>
            <p:cNvSpPr/>
            <p:nvPr/>
          </p:nvSpPr>
          <p:spPr>
            <a:xfrm>
              <a:off x="9748768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CEA570F-AAC3-D624-4B70-DF5CA04E099F}"/>
              </a:ext>
            </a:extLst>
          </p:cNvPr>
          <p:cNvGrpSpPr/>
          <p:nvPr/>
        </p:nvGrpSpPr>
        <p:grpSpPr>
          <a:xfrm>
            <a:off x="7659723" y="576262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C63904D-1194-3E87-3037-171961A6D3E4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656A383-4601-A818-A8CD-8C576C4C51F9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2C671CE-77BE-C7B8-93C5-29F381FB954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0E3BBDF-BC0F-5244-725D-CCA6AC83067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21784B96-D44D-9147-0E72-7EAAE033D5FF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6318FF0-599E-7774-CC43-EB78F5CC5329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161AC1BF-87BA-1D77-76BA-424AD3EDE928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pic>
        <p:nvPicPr>
          <p:cNvPr id="23" name="Picture Placeholder 22" descr="A toy bear sitting in a movie theater&#10;&#10;Description automatically generated">
            <a:extLst>
              <a:ext uri="{FF2B5EF4-FFF2-40B4-BE49-F238E27FC236}">
                <a16:creationId xmlns:a16="http://schemas.microsoft.com/office/drawing/2014/main" xmlns="" id="{2BEAE761-EB64-DE53-5C9D-9FAC2DE3B4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-15129" r="-5412" b="-1"/>
          <a:stretch/>
        </p:blipFill>
        <p:spPr>
          <a:xfrm>
            <a:off x="5815013" y="3738563"/>
            <a:ext cx="3328987" cy="3119437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xmlns="" id="{6A1635F7-5F78-D682-E017-3CA74829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544136"/>
            <a:ext cx="3943350" cy="664845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  <a:r>
              <a:rPr lang="en-US" dirty="0">
                <a:solidFill>
                  <a:schemeClr val="bg1"/>
                </a:solidFill>
              </a:rPr>
              <a:t>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xmlns="" id="{879CB76F-479B-3E24-DDE1-17FAA44333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83832" y="3269065"/>
            <a:ext cx="2803086" cy="1728678"/>
          </a:xfrm>
        </p:spPr>
        <p:txBody>
          <a:bodyPr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Traditional recommendation engines focus only on user preferences, ignoring network conditions.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leads to buffering, quality drops, and poor user experience.</a:t>
            </a:r>
            <a:endParaRPr lang="en-IN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C667C74-09DE-1F6C-709F-F05A36B5B097}"/>
              </a:ext>
            </a:extLst>
          </p:cNvPr>
          <p:cNvGrpSpPr/>
          <p:nvPr/>
        </p:nvGrpSpPr>
        <p:grpSpPr>
          <a:xfrm>
            <a:off x="8090296" y="6057200"/>
            <a:ext cx="1053704" cy="288038"/>
            <a:chOff x="10787062" y="6073899"/>
            <a:chExt cx="1404938" cy="3840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E46E5E5-3154-1D19-958D-BFE328796672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8EA229D-F7BF-BC98-0F7E-F0E06EBCF960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760309D-7522-A700-8A9A-A26D5E8C1C28}"/>
                </a:ext>
              </a:extLst>
            </p:cNvPr>
            <p:cNvSpPr txBox="1"/>
            <p:nvPr/>
          </p:nvSpPr>
          <p:spPr>
            <a:xfrm>
              <a:off x="10971146" y="6138966"/>
              <a:ext cx="451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02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883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953333D-AB45-6BFB-04B0-1DC9C578C573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56489F5-6EBB-E984-CCF1-4541F3200EC4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99FDF1D-4F78-092E-F45B-0CA777D9287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DE16B86-9616-F753-C8A0-F1CB9B4F6F32}"/>
                </a:ext>
              </a:extLst>
            </p:cNvPr>
            <p:cNvSpPr txBox="1"/>
            <p:nvPr/>
          </p:nvSpPr>
          <p:spPr>
            <a:xfrm>
              <a:off x="10868026" y="6138966"/>
              <a:ext cx="478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03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xmlns="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3" y="2215182"/>
            <a:ext cx="3943350" cy="664845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xmlns="" id="{2C3E63D4-3C6D-96C2-2278-82D909763E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6972" y="2883319"/>
            <a:ext cx="3755368" cy="31365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Our </a:t>
            </a:r>
            <a:r>
              <a:rPr lang="en-US" sz="1800" b="1" dirty="0" smtClean="0">
                <a:solidFill>
                  <a:schemeClr val="bg1"/>
                </a:solidFill>
              </a:rPr>
              <a:t>Strategy</a:t>
            </a: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Monitor </a:t>
            </a:r>
            <a:r>
              <a:rPr lang="en-US" sz="1800" dirty="0"/>
              <a:t>network speed in </a:t>
            </a:r>
            <a:r>
              <a:rPr lang="en-US" sz="1800" dirty="0" smtClean="0"/>
              <a:t>real-time.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Adjust </a:t>
            </a:r>
            <a:r>
              <a:rPr lang="en-US" sz="1800" dirty="0"/>
              <a:t>content recommendations based on available </a:t>
            </a:r>
            <a:r>
              <a:rPr lang="en-US" sz="1800" dirty="0" smtClean="0"/>
              <a:t>bandwidth.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Leverage </a:t>
            </a:r>
            <a:r>
              <a:rPr lang="en-US" sz="1800" dirty="0"/>
              <a:t>AI-driven caching and ML optimization for seamless streaming.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40" y="2215182"/>
            <a:ext cx="4191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3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  <p:bldP spid="3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BDA23D8A-B4C4-1FB5-74EA-F11DDD4EF79F}"/>
              </a:ext>
            </a:extLst>
          </p:cNvPr>
          <p:cNvSpPr/>
          <p:nvPr/>
        </p:nvSpPr>
        <p:spPr>
          <a:xfrm>
            <a:off x="413148" y="3628759"/>
            <a:ext cx="4158853" cy="1393790"/>
          </a:xfrm>
          <a:prstGeom prst="roundRect">
            <a:avLst>
              <a:gd name="adj" fmla="val 573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321EF6D-3F12-4371-1C94-7EACF804F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38047" y="3730330"/>
            <a:ext cx="532883" cy="5328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F510E27-270B-B1BC-B84C-4F861BB579E9}"/>
              </a:ext>
            </a:extLst>
          </p:cNvPr>
          <p:cNvSpPr txBox="1"/>
          <p:nvPr/>
        </p:nvSpPr>
        <p:spPr>
          <a:xfrm>
            <a:off x="621700" y="4083279"/>
            <a:ext cx="1245200" cy="235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25"/>
              </a:lnSpc>
            </a:pPr>
            <a:r>
              <a:rPr lang="en-US" sz="1200" b="1" dirty="0">
                <a:solidFill>
                  <a:schemeClr val="bg1"/>
                </a:solidFill>
              </a:rPr>
              <a:t>Our Vision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B1CB3B9-8FD3-9480-1232-8A1A2C9EC786}"/>
              </a:ext>
            </a:extLst>
          </p:cNvPr>
          <p:cNvSpPr txBox="1"/>
          <p:nvPr/>
        </p:nvSpPr>
        <p:spPr>
          <a:xfrm>
            <a:off x="621700" y="4289583"/>
            <a:ext cx="374174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en-US" sz="1000" dirty="0"/>
              <a:t>To create an intelligent, adaptive streaming experience that minimizes buffering and ensures optimal video quality on any device.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EB2F9E11-D281-13F0-34AB-16F2CF12A498}"/>
              </a:ext>
            </a:extLst>
          </p:cNvPr>
          <p:cNvSpPr/>
          <p:nvPr/>
        </p:nvSpPr>
        <p:spPr>
          <a:xfrm>
            <a:off x="413148" y="2035210"/>
            <a:ext cx="4158853" cy="1393790"/>
          </a:xfrm>
          <a:prstGeom prst="roundRect">
            <a:avLst>
              <a:gd name="adj" fmla="val 573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00326C2-D5AE-03AB-BF5A-4D8A887E5E78}"/>
              </a:ext>
            </a:extLst>
          </p:cNvPr>
          <p:cNvSpPr txBox="1"/>
          <p:nvPr/>
        </p:nvSpPr>
        <p:spPr>
          <a:xfrm>
            <a:off x="621700" y="2489730"/>
            <a:ext cx="1245200" cy="235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25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Mission</a:t>
            </a:r>
            <a:endParaRPr lang="en-IN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0C37F22-F9C2-FED6-AB41-35CC84D8D821}"/>
              </a:ext>
            </a:extLst>
          </p:cNvPr>
          <p:cNvSpPr txBox="1"/>
          <p:nvPr/>
        </p:nvSpPr>
        <p:spPr>
          <a:xfrm>
            <a:off x="621700" y="2696034"/>
            <a:ext cx="374174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en-US" sz="1000" dirty="0"/>
              <a:t>To enhance streaming by adjusting recommendations based on real-time network conditions for seamless, high-quality playback.</a:t>
            </a:r>
            <a:endParaRPr lang="en-I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2F71605D-7E1E-D5F9-BB30-9FF5B34D4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77220" y="2190711"/>
            <a:ext cx="454538" cy="45453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31E9113-038D-EF7C-39B7-7E4B1FE3DE0C}"/>
              </a:ext>
            </a:extLst>
          </p:cNvPr>
          <p:cNvGrpSpPr/>
          <p:nvPr/>
        </p:nvGrpSpPr>
        <p:grpSpPr>
          <a:xfrm>
            <a:off x="8090296" y="6057198"/>
            <a:ext cx="1053704" cy="288040"/>
            <a:chOff x="10787062" y="6073896"/>
            <a:chExt cx="1404938" cy="38405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64609474-B24D-386B-7D90-54DBFCE6CA85}"/>
                </a:ext>
              </a:extLst>
            </p:cNvPr>
            <p:cNvSpPr/>
            <p:nvPr/>
          </p:nvSpPr>
          <p:spPr>
            <a:xfrm>
              <a:off x="10787062" y="6073896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0C237F40-22D7-5FC2-0401-257A404D2BA0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DE30859E-A238-388D-780D-794950DB7300}"/>
                </a:ext>
              </a:extLst>
            </p:cNvPr>
            <p:cNvSpPr txBox="1"/>
            <p:nvPr/>
          </p:nvSpPr>
          <p:spPr>
            <a:xfrm>
              <a:off x="10971146" y="6138965"/>
              <a:ext cx="446154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04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Placeholder 7" descr="A movie tickets and a drink&#10;&#10;Description automatically generated">
            <a:extLst>
              <a:ext uri="{FF2B5EF4-FFF2-40B4-BE49-F238E27FC236}">
                <a16:creationId xmlns:a16="http://schemas.microsoft.com/office/drawing/2014/main" xmlns="" id="{6926DAFA-5EDA-D985-9216-F8419526CA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" b="2465"/>
          <a:stretch/>
        </p:blipFill>
        <p:spPr>
          <a:xfrm>
            <a:off x="4948789" y="132536"/>
            <a:ext cx="3667462" cy="329646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1F38430E-60B5-C007-137F-917DA12C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788" y="3683318"/>
            <a:ext cx="3943350" cy="1203682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bg1"/>
                </a:solidFill>
              </a:rPr>
              <a:t>Mission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Vision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BAE921E-DE97-ED43-88E4-083108AD4989}"/>
              </a:ext>
            </a:extLst>
          </p:cNvPr>
          <p:cNvGrpSpPr/>
          <p:nvPr/>
        </p:nvGrpSpPr>
        <p:grpSpPr>
          <a:xfrm>
            <a:off x="428108" y="549275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41C395B-90E1-B2C9-7A60-189D66A15D61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B550ECFC-CC92-311D-5947-8D4C341A629D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123DAC5-40AE-D729-9483-C626020C16DA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7EC4AF5-4F31-549D-7D82-62840FBB8CED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4631BDEF-D1BE-A20D-5413-FD37FF273F44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D43C078F-1976-A334-37EA-158AC5BFFE54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7DB4EC3-334D-21E6-8651-086CB0CDDD00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280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6" grpId="0"/>
      <p:bldP spid="40" grpId="0" animBg="1"/>
      <p:bldP spid="43" grpId="0"/>
      <p:bldP spid="4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8B40FE4E-B8FF-EBAC-F686-793C3A0FB96D}"/>
              </a:ext>
            </a:extLst>
          </p:cNvPr>
          <p:cNvSpPr/>
          <p:nvPr/>
        </p:nvSpPr>
        <p:spPr>
          <a:xfrm>
            <a:off x="1731142" y="2713811"/>
            <a:ext cx="1393790" cy="139379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F575F7F-198B-3CC5-2F6D-99BC4C649A5C}"/>
              </a:ext>
            </a:extLst>
          </p:cNvPr>
          <p:cNvSpPr/>
          <p:nvPr/>
        </p:nvSpPr>
        <p:spPr>
          <a:xfrm>
            <a:off x="4129762" y="2713811"/>
            <a:ext cx="1393790" cy="139379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E77863E6-7A52-7C82-806A-E274BF2AB018}"/>
              </a:ext>
            </a:extLst>
          </p:cNvPr>
          <p:cNvSpPr/>
          <p:nvPr/>
        </p:nvSpPr>
        <p:spPr>
          <a:xfrm>
            <a:off x="6580608" y="2732938"/>
            <a:ext cx="1393790" cy="139379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530A419-FBDF-82B8-EC2A-0BFBD105E950}"/>
              </a:ext>
            </a:extLst>
          </p:cNvPr>
          <p:cNvSpPr txBox="1"/>
          <p:nvPr/>
        </p:nvSpPr>
        <p:spPr>
          <a:xfrm>
            <a:off x="1156832" y="4730518"/>
            <a:ext cx="7273240" cy="2333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n-US" b="1" dirty="0">
                <a:solidFill>
                  <a:schemeClr val="bg1"/>
                </a:solidFill>
              </a:rPr>
              <a:t>Real-time Bandwidth Monitoring → Checks available speed.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655725A-F5B5-E094-64CC-541A989C9446}"/>
              </a:ext>
            </a:extLst>
          </p:cNvPr>
          <p:cNvGrpSpPr/>
          <p:nvPr/>
        </p:nvGrpSpPr>
        <p:grpSpPr>
          <a:xfrm>
            <a:off x="8090296" y="6057200"/>
            <a:ext cx="1053704" cy="288038"/>
            <a:chOff x="10787062" y="6073899"/>
            <a:chExt cx="1404938" cy="3840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4FC1A97-9066-5446-A84F-3EDA6C9B9FAA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978924EA-5FFB-6A4A-95A7-2A650E9BE76D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65AB5DC-9AFB-F63B-7B17-46FEB1ACAE4E}"/>
                </a:ext>
              </a:extLst>
            </p:cNvPr>
            <p:cNvSpPr txBox="1"/>
            <p:nvPr/>
          </p:nvSpPr>
          <p:spPr>
            <a:xfrm>
              <a:off x="10971146" y="6138966"/>
              <a:ext cx="451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05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8C2751-172E-68C4-982C-C9EFA2BF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25" y="1290675"/>
            <a:ext cx="3943350" cy="6648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E69E143-12C8-D72A-0CC5-2ECD590E3931}"/>
              </a:ext>
            </a:extLst>
          </p:cNvPr>
          <p:cNvGrpSpPr/>
          <p:nvPr/>
        </p:nvGrpSpPr>
        <p:grpSpPr>
          <a:xfrm>
            <a:off x="7659723" y="549275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10852A3-AB66-2448-9422-563C21B70136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860E9CE-A70F-F56B-511A-BEC6C4B9A16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AF0C668-5020-2058-EFD9-1DE1FD520A2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4A2E6FFC-B39C-44E8-A169-16D215AB638C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A69E528-A761-6A89-BB55-43415C083E9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62A243F-1101-1496-E17A-BAF5B43283A5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160DDAE0-F4D2-F8D0-4D30-6896C74E12D3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914450" y="3014334"/>
            <a:ext cx="1027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Detect Network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4276051" y="3041374"/>
            <a:ext cx="12953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Analyze User Preferences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8453" y="3041374"/>
            <a:ext cx="12980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Recommend Content Accordingly</a:t>
            </a:r>
          </a:p>
        </p:txBody>
      </p:sp>
      <p:sp>
        <p:nvSpPr>
          <p:cNvPr id="8" name="Rectangle 7"/>
          <p:cNvSpPr/>
          <p:nvPr/>
        </p:nvSpPr>
        <p:spPr>
          <a:xfrm>
            <a:off x="329282" y="5185265"/>
            <a:ext cx="8928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Adaptive Recommendation Engine → Suggests videos optimized for network conditions.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282" y="5718646"/>
            <a:ext cx="8590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AI-Driven Caching &amp; Compression → Reduces load without losing quality.</a:t>
            </a:r>
          </a:p>
        </p:txBody>
      </p:sp>
    </p:spTree>
    <p:extLst>
      <p:ext uri="{BB962C8B-B14F-4D97-AF65-F5344CB8AC3E}">
        <p14:creationId xmlns:p14="http://schemas.microsoft.com/office/powerpoint/2010/main" val="168644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5" grpId="0" animBg="1"/>
      <p:bldP spid="3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2953333D-AB45-6BFB-04B0-1DC9C578C573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E56489F5-6EBB-E984-CCF1-4541F3200EC4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99FDF1D-4F78-092E-F45B-0CA777D9287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DE16B86-9616-F753-C8A0-F1CB9B4F6F32}"/>
                </a:ext>
              </a:extLst>
            </p:cNvPr>
            <p:cNvSpPr txBox="1"/>
            <p:nvPr/>
          </p:nvSpPr>
          <p:spPr>
            <a:xfrm>
              <a:off x="10868026" y="6138966"/>
              <a:ext cx="478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06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3" y="2215182"/>
            <a:ext cx="3943350" cy="664845"/>
          </a:xfrm>
        </p:spPr>
        <p:txBody>
          <a:bodyPr/>
          <a:lstStyle/>
          <a:p>
            <a:r>
              <a:rPr lang="en-US" dirty="0"/>
              <a:t>Discussion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Content Placeholder 34">
            <a:extLst>
              <a:ext uri="{FF2B5EF4-FFF2-40B4-BE49-F238E27FC236}">
                <a16:creationId xmlns="" xmlns:a16="http://schemas.microsoft.com/office/drawing/2014/main" id="{2C3E63D4-3C6D-96C2-2278-82D909763E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6973" y="2956862"/>
            <a:ext cx="3505200" cy="244811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Performance Evaluated Using: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972" y="3473106"/>
            <a:ext cx="3367667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Buffering Time </a:t>
            </a:r>
            <a:r>
              <a:rPr lang="en-US" dirty="0" smtClean="0">
                <a:solidFill>
                  <a:schemeClr val="bg1"/>
                </a:solidFill>
              </a:rPr>
              <a:t>Reduction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Resolution Stability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User </a:t>
            </a:r>
            <a:r>
              <a:rPr lang="en-US" dirty="0">
                <a:solidFill>
                  <a:schemeClr val="bg1"/>
                </a:solidFill>
              </a:rPr>
              <a:t>Engagement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6A941AD6-E334-B68E-3591-79C39B61C62F}"/>
              </a:ext>
            </a:extLst>
          </p:cNvPr>
          <p:cNvGrpSpPr/>
          <p:nvPr/>
        </p:nvGrpSpPr>
        <p:grpSpPr>
          <a:xfrm>
            <a:off x="5193561" y="540924"/>
            <a:ext cx="3597608" cy="6595646"/>
            <a:chOff x="9748769" y="1666875"/>
            <a:chExt cx="1922049" cy="3523773"/>
          </a:xfrm>
        </p:grpSpPr>
        <p:sp>
          <p:nvSpPr>
            <p:cNvPr id="50" name="Freeform: Shape 8">
              <a:extLst>
                <a:ext uri="{FF2B5EF4-FFF2-40B4-BE49-F238E27FC236}">
                  <a16:creationId xmlns:a16="http://schemas.microsoft.com/office/drawing/2014/main" xmlns="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51" name="Freeform: Shape 9">
              <a:extLst>
                <a:ext uri="{FF2B5EF4-FFF2-40B4-BE49-F238E27FC236}">
                  <a16:creationId xmlns:a16="http://schemas.microsoft.com/office/drawing/2014/main" xmlns="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52" name="Freeform: Shape 12">
              <a:extLst>
                <a:ext uri="{FF2B5EF4-FFF2-40B4-BE49-F238E27FC236}">
                  <a16:creationId xmlns:a16="http://schemas.microsoft.com/office/drawing/2014/main" xmlns="" id="{1BD540F3-271B-8DC7-BFFA-2BF1AFBC571B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pic>
        <p:nvPicPr>
          <p:cNvPr id="53" name="Picture Placeholder 24" descr="A cartoon character sitting on a red couch eating popcorn&#10;&#10;Description automatically generated">
            <a:extLst>
              <a:ext uri="{FF2B5EF4-FFF2-40B4-BE49-F238E27FC236}">
                <a16:creationId xmlns:a16="http://schemas.microsoft.com/office/drawing/2014/main" xmlns="" id="{AF4F71FB-EF07-FC78-53F4-AA6963A301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931"/>
          <a:stretch/>
        </p:blipFill>
        <p:spPr>
          <a:xfrm>
            <a:off x="3705679" y="2362478"/>
            <a:ext cx="4069914" cy="3949490"/>
          </a:xfrm>
        </p:spPr>
      </p:pic>
    </p:spTree>
    <p:extLst>
      <p:ext uri="{BB962C8B-B14F-4D97-AF65-F5344CB8AC3E}">
        <p14:creationId xmlns:p14="http://schemas.microsoft.com/office/powerpoint/2010/main" val="8703168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  <p:bldP spid="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2953333D-AB45-6BFB-04B0-1DC9C578C573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E56489F5-6EBB-E984-CCF1-4541F3200EC4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99FDF1D-4F78-092E-F45B-0CA777D9287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DE16B86-9616-F753-C8A0-F1CB9B4F6F32}"/>
                </a:ext>
              </a:extLst>
            </p:cNvPr>
            <p:cNvSpPr txBox="1"/>
            <p:nvPr/>
          </p:nvSpPr>
          <p:spPr>
            <a:xfrm>
              <a:off x="10868026" y="6138966"/>
              <a:ext cx="478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07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9" y="701040"/>
            <a:ext cx="8272668" cy="51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9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AE4708A-18E0-48EA-9A31-7178B8E320E7}"/>
              </a:ext>
            </a:extLst>
          </p:cNvPr>
          <p:cNvSpPr/>
          <p:nvPr/>
        </p:nvSpPr>
        <p:spPr>
          <a:xfrm>
            <a:off x="5229225" y="857250"/>
            <a:ext cx="391477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7" name="Picture Placeholder 6" descr="A red sports car in a dark room&#10;&#10;Description automatically generated">
            <a:extLst>
              <a:ext uri="{FF2B5EF4-FFF2-40B4-BE49-F238E27FC236}">
                <a16:creationId xmlns:a16="http://schemas.microsoft.com/office/drawing/2014/main" xmlns="" id="{91C915A0-CA88-4EA8-7061-E5ED296765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9" r="34769"/>
          <a:stretch/>
        </p:blipFill>
        <p:spPr>
          <a:xfrm>
            <a:off x="5229225" y="0"/>
            <a:ext cx="3133725" cy="68580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C0BEC90-D7A8-5A4B-6778-296071012217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CED061E-10C7-CD45-362F-2BD0ECE886E5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9240BD8-1490-0A63-8677-E8E2C79DFFC8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C7BD641-C910-DA0A-3D8E-05EF676197AB}"/>
                </a:ext>
              </a:extLst>
            </p:cNvPr>
            <p:cNvSpPr txBox="1"/>
            <p:nvPr/>
          </p:nvSpPr>
          <p:spPr>
            <a:xfrm>
              <a:off x="10937695" y="6138966"/>
              <a:ext cx="42995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08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BF464EC-9DE3-D1DC-5C43-43C92EF61C99}"/>
              </a:ext>
            </a:extLst>
          </p:cNvPr>
          <p:cNvGrpSpPr/>
          <p:nvPr/>
        </p:nvGrpSpPr>
        <p:grpSpPr>
          <a:xfrm>
            <a:off x="428108" y="569022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EF8207CB-1456-4AA6-D373-800165FA97AC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5E5BAAF6-8825-A492-047D-4B8451440BEB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6BDA30F0-46EB-671A-2B40-0E54818364B6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AA64EC9-CD70-D96A-C2AF-10D84E88041F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454D91E-00D5-B240-3C0B-ADDC3077C056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2C40C678-E76E-20C5-AAB4-DFBB05CEC843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F89C204-5E72-F2B9-A894-D6145DCAD325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44" name="Title 33">
            <a:extLst>
              <a:ext uri="{FF2B5EF4-FFF2-40B4-BE49-F238E27FC236}">
                <a16:creationId xmlns="" xmlns:a16="http://schemas.microsoft.com/office/drawing/2014/main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3" y="2215182"/>
            <a:ext cx="3943350" cy="664845"/>
          </a:xfrm>
        </p:spPr>
        <p:txBody>
          <a:bodyPr/>
          <a:lstStyle/>
          <a:p>
            <a:r>
              <a:rPr lang="en-US" dirty="0"/>
              <a:t>Recommendations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Content Placeholder 34">
            <a:extLst>
              <a:ext uri="{FF2B5EF4-FFF2-40B4-BE49-F238E27FC236}">
                <a16:creationId xmlns="" xmlns:a16="http://schemas.microsoft.com/office/drawing/2014/main" id="{2C3E63D4-3C6D-96C2-2278-82D909763E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3022" y="3087808"/>
            <a:ext cx="3505200" cy="250710"/>
          </a:xfrm>
        </p:spPr>
        <p:txBody>
          <a:bodyPr/>
          <a:lstStyle/>
          <a:p>
            <a:r>
              <a:rPr lang="en-US" sz="1800" b="1" dirty="0"/>
              <a:t>Expanding the Model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4734" y="3582886"/>
            <a:ext cx="4105589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Predictive AI Analytics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Integration with Live Streaming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Multi-Device Optimization </a:t>
            </a:r>
          </a:p>
        </p:txBody>
      </p:sp>
    </p:spTree>
    <p:extLst>
      <p:ext uri="{BB962C8B-B14F-4D97-AF65-F5344CB8AC3E}">
        <p14:creationId xmlns:p14="http://schemas.microsoft.com/office/powerpoint/2010/main" val="85386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2953333D-AB45-6BFB-04B0-1DC9C578C573}"/>
              </a:ext>
            </a:extLst>
          </p:cNvPr>
          <p:cNvGrpSpPr/>
          <p:nvPr/>
        </p:nvGrpSpPr>
        <p:grpSpPr>
          <a:xfrm flipH="1">
            <a:off x="0" y="6057200"/>
            <a:ext cx="1053704" cy="288038"/>
            <a:chOff x="10787062" y="6073899"/>
            <a:chExt cx="1404938" cy="384051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E56489F5-6EBB-E984-CCF1-4541F3200EC4}"/>
                </a:ext>
              </a:extLst>
            </p:cNvPr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99FDF1D-4F78-092E-F45B-0CA777D92875}"/>
                </a:ext>
              </a:extLst>
            </p:cNvPr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DE16B86-9616-F753-C8A0-F1CB9B4F6F32}"/>
                </a:ext>
              </a:extLst>
            </p:cNvPr>
            <p:cNvSpPr txBox="1"/>
            <p:nvPr/>
          </p:nvSpPr>
          <p:spPr>
            <a:xfrm>
              <a:off x="10868026" y="6138966"/>
              <a:ext cx="47883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b="1" dirty="0" smtClean="0">
                  <a:solidFill>
                    <a:schemeClr val="bg1"/>
                  </a:solidFill>
                </a:rPr>
                <a:t>09</a:t>
              </a:r>
              <a:endParaRPr lang="en-IN" sz="788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Title 33">
            <a:extLst>
              <a:ext uri="{FF2B5EF4-FFF2-40B4-BE49-F238E27FC236}">
                <a16:creationId xmlns="" xmlns:a16="http://schemas.microsoft.com/office/drawing/2014/main" id="{1D979F5C-D9EA-0B60-3CFA-DFCFCE4B6F34}"/>
              </a:ext>
            </a:extLst>
          </p:cNvPr>
          <p:cNvSpPr txBox="1">
            <a:spLocks/>
          </p:cNvSpPr>
          <p:nvPr/>
        </p:nvSpPr>
        <p:spPr>
          <a:xfrm>
            <a:off x="501421" y="1347893"/>
            <a:ext cx="3127892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Advantages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itle 33">
            <a:extLst>
              <a:ext uri="{FF2B5EF4-FFF2-40B4-BE49-F238E27FC236}">
                <a16:creationId xmlns="" xmlns:a16="http://schemas.microsoft.com/office/drawing/2014/main" id="{1D979F5C-D9EA-0B60-3CFA-DFCFCE4B6F34}"/>
              </a:ext>
            </a:extLst>
          </p:cNvPr>
          <p:cNvSpPr txBox="1">
            <a:spLocks/>
          </p:cNvSpPr>
          <p:nvPr/>
        </p:nvSpPr>
        <p:spPr>
          <a:xfrm>
            <a:off x="5050908" y="1347892"/>
            <a:ext cx="3127892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Disadvantages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6852" y="2214880"/>
            <a:ext cx="3482669" cy="29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Improved User </a:t>
            </a:r>
            <a:r>
              <a:rPr lang="en-US" sz="1600" dirty="0" smtClean="0">
                <a:solidFill>
                  <a:schemeClr val="bg1"/>
                </a:solidFill>
              </a:rPr>
              <a:t>Experience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Dynamic </a:t>
            </a:r>
            <a:r>
              <a:rPr lang="en-US" sz="1600" dirty="0">
                <a:solidFill>
                  <a:schemeClr val="bg1"/>
                </a:solidFill>
              </a:rPr>
              <a:t>Content </a:t>
            </a:r>
            <a:r>
              <a:rPr lang="en-US" sz="1600" dirty="0" smtClean="0">
                <a:solidFill>
                  <a:schemeClr val="bg1"/>
                </a:solidFill>
              </a:rPr>
              <a:t>Delivery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Reduced </a:t>
            </a:r>
            <a:r>
              <a:rPr lang="en-US" sz="1600" dirty="0">
                <a:solidFill>
                  <a:schemeClr val="bg1"/>
                </a:solidFill>
              </a:rPr>
              <a:t>Bandwidth </a:t>
            </a:r>
            <a:r>
              <a:rPr lang="en-US" sz="1600" dirty="0" smtClean="0">
                <a:solidFill>
                  <a:schemeClr val="bg1"/>
                </a:solidFill>
              </a:rPr>
              <a:t>Usage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Better </a:t>
            </a:r>
            <a:r>
              <a:rPr lang="en-US" sz="1600" dirty="0">
                <a:solidFill>
                  <a:schemeClr val="bg1"/>
                </a:solidFill>
              </a:rPr>
              <a:t>User </a:t>
            </a:r>
            <a:r>
              <a:rPr lang="en-US" sz="1600" dirty="0" smtClean="0">
                <a:solidFill>
                  <a:schemeClr val="bg1"/>
                </a:solidFill>
              </a:rPr>
              <a:t>Retention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Scalable Solution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Edge </a:t>
            </a:r>
            <a:r>
              <a:rPr lang="en-US" sz="1600" dirty="0">
                <a:solidFill>
                  <a:schemeClr val="bg1"/>
                </a:solidFill>
              </a:rPr>
              <a:t>Server Integration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6131" y="2214880"/>
            <a:ext cx="3482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Increased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Dependency on Network Infrastructure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Possible Delays in 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Privacy Concerns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Hardware and Bandwidth Limitations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Increased Server </a:t>
            </a:r>
            <a:r>
              <a:rPr lang="en-US" sz="1600" dirty="0" smtClean="0">
                <a:solidFill>
                  <a:schemeClr val="bg1"/>
                </a:solidFill>
              </a:rPr>
              <a:t>Load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9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Netflix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1119"/>
      </a:accent1>
      <a:accent2>
        <a:srgbClr val="5099EE"/>
      </a:accent2>
      <a:accent3>
        <a:srgbClr val="0A72E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swald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1110</TotalTime>
  <Words>269</Words>
  <Application>Microsoft Office PowerPoint</Application>
  <PresentationFormat>On-screen Show (4:3)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Inter</vt:lpstr>
      <vt:lpstr>Oswald</vt:lpstr>
      <vt:lpstr>Office Theme</vt:lpstr>
      <vt:lpstr>PowerPoint Presentation</vt:lpstr>
      <vt:lpstr>Problem Statement</vt:lpstr>
      <vt:lpstr>Approach</vt:lpstr>
      <vt:lpstr>Our Mission  And Vision</vt:lpstr>
      <vt:lpstr>Solution </vt:lpstr>
      <vt:lpstr>Discussion </vt:lpstr>
      <vt:lpstr>PowerPoint Presentation</vt:lpstr>
      <vt:lpstr>Recommendations 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Microsoft account</cp:lastModifiedBy>
  <cp:revision>29</cp:revision>
  <dcterms:created xsi:type="dcterms:W3CDTF">2023-07-31T10:55:31Z</dcterms:created>
  <dcterms:modified xsi:type="dcterms:W3CDTF">2025-03-09T23:40:18Z</dcterms:modified>
</cp:coreProperties>
</file>